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3" r:id="rId2"/>
    <p:sldId id="407" r:id="rId3"/>
    <p:sldId id="408" r:id="rId4"/>
    <p:sldId id="40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F0066"/>
    <a:srgbClr val="663300"/>
    <a:srgbClr val="3F29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36" d="100"/>
          <a:sy n="136" d="100"/>
        </p:scale>
        <p:origin x="16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6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0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Section2-1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980728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장점 및 특징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38234" y="1785297"/>
            <a:ext cx="386503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간결한</a:t>
            </a: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문법 및 단순함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병행 프로그래밍 지원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정적 타입 및 동적 실행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간편한 협업 지원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컴파일 및 실행속도 빠름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제네릭 및 예외 처리 미지원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컨벤션 통일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82000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https://medium.com/@</a:t>
            </a:r>
            <a:r>
              <a:rPr lang="en-US" altLang="ko-KR" sz="105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kevalpatel2106/why-should-you-learn-go-f607681fad65</a:t>
            </a:r>
            <a:endParaRPr lang="en-US" altLang="ko-KR" sz="1050" b="1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-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Section2-2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980728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변수 및 상수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38234" y="2060848"/>
            <a:ext cx="3865033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- </a:t>
            </a: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변수 선언 및 사용법 </a:t>
            </a: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: </a:t>
            </a:r>
            <a:r>
              <a:rPr lang="en-US" altLang="ko-KR" b="1" smtClean="0">
                <a:latin typeface="Cambria" panose="02040503050406030204" pitchFamily="18" charset="0"/>
                <a:ea typeface="SpoqaHanSans-Bold" panose="020B0800000000000000" pitchFamily="50" charset="-127"/>
              </a:rPr>
              <a:t>var</a:t>
            </a: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- </a:t>
            </a: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상수 선언 </a:t>
            </a:r>
            <a:r>
              <a:rPr lang="ko-KR" altLang="en-US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및 사용법 </a:t>
            </a: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: </a:t>
            </a:r>
            <a:r>
              <a:rPr lang="en-US" altLang="ko-KR" b="1" smtClean="0">
                <a:latin typeface="Cambria" panose="02040503050406030204" pitchFamily="18" charset="0"/>
                <a:ea typeface="SpoqaHanSans-Bold" panose="020B0800000000000000" pitchFamily="50" charset="-127"/>
              </a:rPr>
              <a:t>const</a:t>
            </a:r>
            <a:endParaRPr lang="en-US" altLang="ko-KR" b="1" smtClean="0">
              <a:latin typeface="Cambria" panose="02040503050406030204" pitchFamily="18" charset="0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82000" y="4581128"/>
            <a:ext cx="62344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</a:t>
            </a:r>
            <a:r>
              <a:rPr lang="en-US" altLang="ko-KR" sz="105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://</a:t>
            </a:r>
            <a:r>
              <a:rPr lang="en-US" altLang="ko-KR" sz="105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golang.org/ref/spec#Keywords</a:t>
            </a: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https://thebook.io/006806/ch02/02/02/</a:t>
            </a:r>
          </a:p>
        </p:txBody>
      </p:sp>
    </p:spTree>
    <p:extLst>
      <p:ext uri="{BB962C8B-B14F-4D97-AF65-F5344CB8AC3E}">
        <p14:creationId xmlns:p14="http://schemas.microsoft.com/office/powerpoint/2010/main" val="13891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-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Section2-3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980728"/>
            <a:ext cx="3992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열거형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(Enumeration)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82000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- https://github.com/golang/go/wiki/Iota</a:t>
            </a:r>
            <a:endParaRPr lang="en-US" altLang="ko-KR" sz="1050" b="1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82618" y="2052137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endParaRPr lang="ko-KR" altLang="en-US" sz="3200" dirty="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76</Words>
  <Application>Microsoft Office PowerPoint</Application>
  <PresentationFormat>와이드스크린</PresentationFormat>
  <Paragraphs>28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맑은 고딕</vt:lpstr>
      <vt:lpstr>Arial</vt:lpstr>
      <vt:lpstr>Calibri</vt:lpstr>
      <vt:lpstr>Cambria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1447</cp:revision>
  <dcterms:created xsi:type="dcterms:W3CDTF">2012-09-01T14:23:42Z</dcterms:created>
  <dcterms:modified xsi:type="dcterms:W3CDTF">2018-04-27T15:02:57Z</dcterms:modified>
</cp:coreProperties>
</file>