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3" r:id="rId2"/>
    <p:sldId id="407" r:id="rId3"/>
    <p:sldId id="408" r:id="rId4"/>
    <p:sldId id="409" r:id="rId5"/>
    <p:sldId id="41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4B4B"/>
    <a:srgbClr val="FF0066"/>
    <a:srgbClr val="663300"/>
    <a:srgbClr val="3F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18" autoAdjust="0"/>
    <p:restoredTop sz="91945" autoAdjust="0"/>
  </p:normalViewPr>
  <p:slideViewPr>
    <p:cSldViewPr>
      <p:cViewPr varScale="1">
        <p:scale>
          <a:sx n="150" d="100"/>
          <a:sy n="150" d="100"/>
        </p:scale>
        <p:origin x="126" y="9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18BEE-9B78-4365-819E-B91A7FE6378A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E536A-FB3E-48C9-8B87-3DFDBCD81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4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9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4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4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8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6995-4100-4AE1-8AB9-F87D0D903285}" type="datetimeFigureOut">
              <a:rPr lang="ko-KR" altLang="en-US" smtClean="0"/>
              <a:pPr/>
              <a:t>2018-05-14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3637903" y="2636912"/>
            <a:ext cx="5377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쉽고 빠르게 끝내는 </a:t>
            </a:r>
            <a:r>
              <a:rPr lang="en-US" altLang="ko-KR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ko-KR" altLang="en-US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언어 </a:t>
            </a:r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프로그래밍 핵심 기초 입문 과정</a:t>
            </a:r>
            <a:endParaRPr lang="en-US" altLang="ko-KR" sz="36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51157" y="570166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Section3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Section3-1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36283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30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제어문</a:t>
            </a:r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및 </a:t>
            </a:r>
            <a:r>
              <a:rPr lang="ko-KR" altLang="en-US" sz="30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반복문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</a:t>
            </a:r>
            <a:r>
              <a:rPr lang="en-US" altLang="ko-KR" sz="105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golang.org/doc/effective_go.html#if</a:t>
            </a:r>
            <a:endParaRPr lang="en-US" altLang="ko-KR" sz="105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435404"/>
            <a:ext cx="16505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IF</a:t>
            </a:r>
          </a:p>
          <a:p>
            <a:r>
              <a:rPr lang="en-US" altLang="ko-KR" sz="3200" smtClean="0">
                <a:latin typeface="Cambria" panose="02040503050406030204" pitchFamily="18" charset="0"/>
                <a:cs typeface="Tahoma" panose="020B0604030504040204" pitchFamily="34" charset="0"/>
              </a:rPr>
              <a:t>SWITCH</a:t>
            </a:r>
          </a:p>
          <a:p>
            <a:r>
              <a:rPr lang="en-US" altLang="ko-KR" sz="3200" smtClean="0">
                <a:latin typeface="Cambria" panose="02040503050406030204" pitchFamily="18" charset="0"/>
                <a:cs typeface="Tahoma" panose="020B0604030504040204" pitchFamily="34" charset="0"/>
              </a:rPr>
              <a:t>FOR </a:t>
            </a:r>
            <a:endParaRPr lang="ko-KR" altLang="en-US" sz="3200">
              <a:latin typeface="Cambria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Section3-2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36283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30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제어문</a:t>
            </a:r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및 </a:t>
            </a:r>
            <a:r>
              <a:rPr lang="ko-KR" altLang="en-US" sz="30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반복문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</a:t>
            </a:r>
            <a:r>
              <a:rPr lang="en-US" altLang="ko-KR" sz="105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golang.org/doc/effective_go.html#switch</a:t>
            </a:r>
            <a:endParaRPr lang="en-US" altLang="ko-KR" sz="105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435404"/>
            <a:ext cx="16505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ambria" panose="02040503050406030204" pitchFamily="18" charset="0"/>
                <a:cs typeface="Tahoma" panose="020B0604030504040204" pitchFamily="34" charset="0"/>
              </a:rPr>
              <a:t>IF</a:t>
            </a:r>
          </a:p>
          <a:p>
            <a:r>
              <a:rPr lang="en-US" altLang="ko-KR" sz="320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SWITCH</a:t>
            </a:r>
          </a:p>
          <a:p>
            <a:r>
              <a:rPr lang="en-US" altLang="ko-KR" sz="3200" smtClean="0">
                <a:latin typeface="Cambria" panose="02040503050406030204" pitchFamily="18" charset="0"/>
                <a:cs typeface="Tahoma" panose="020B0604030504040204" pitchFamily="34" charset="0"/>
              </a:rPr>
              <a:t>FOR </a:t>
            </a:r>
            <a:endParaRPr lang="ko-KR" altLang="en-US" sz="3200">
              <a:latin typeface="Cambria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5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Section3-3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36283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30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제어문</a:t>
            </a:r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및 </a:t>
            </a:r>
            <a:r>
              <a:rPr lang="ko-KR" altLang="en-US" sz="30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반복문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</a:t>
            </a:r>
            <a:r>
              <a:rPr lang="en-US" altLang="ko-KR" sz="105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golang.org/doc/effective_go.html#for</a:t>
            </a:r>
            <a:endParaRPr lang="en-US" altLang="ko-KR" sz="105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435404"/>
            <a:ext cx="16505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ambria" panose="02040503050406030204" pitchFamily="18" charset="0"/>
                <a:cs typeface="Tahoma" panose="020B0604030504040204" pitchFamily="34" charset="0"/>
              </a:rPr>
              <a:t>IF</a:t>
            </a:r>
          </a:p>
          <a:p>
            <a:r>
              <a:rPr lang="en-US" altLang="ko-KR" sz="3200" smtClean="0">
                <a:latin typeface="Cambria" panose="02040503050406030204" pitchFamily="18" charset="0"/>
                <a:cs typeface="Tahoma" panose="020B0604030504040204" pitchFamily="34" charset="0"/>
              </a:rPr>
              <a:t>SWITCH</a:t>
            </a:r>
          </a:p>
          <a:p>
            <a:r>
              <a:rPr lang="en-US" altLang="ko-KR" sz="320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FOR</a:t>
            </a:r>
            <a:r>
              <a:rPr lang="en-US" altLang="ko-KR" sz="3200" smtClean="0">
                <a:latin typeface="Cambria" panose="02040503050406030204" pitchFamily="18" charset="0"/>
                <a:cs typeface="Tahoma" panose="020B0604030504040204" pitchFamily="34" charset="0"/>
              </a:rPr>
              <a:t> </a:t>
            </a:r>
            <a:endParaRPr lang="ko-KR" altLang="en-US" sz="3200">
              <a:latin typeface="Cambria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Section3-4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36283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</a:t>
            </a:r>
            <a:r>
              <a:rPr lang="ko-KR" altLang="en-US" sz="30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제어문</a:t>
            </a:r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및 </a:t>
            </a:r>
            <a:r>
              <a:rPr lang="ko-KR" altLang="en-US" sz="30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반복문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https://golangkorea.github.io/post/go-start/feature</a:t>
            </a:r>
            <a:r>
              <a:rPr lang="en-US" altLang="ko-KR" sz="105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/</a:t>
            </a:r>
            <a:endParaRPr lang="en-US" altLang="ko-KR" sz="105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276872"/>
            <a:ext cx="25122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  <a:t>Go </a:t>
            </a:r>
            <a:r>
              <a:rPr lang="ko-KR" altLang="en-US" sz="2400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  <a:t>문법 </a:t>
            </a:r>
            <a:r>
              <a:rPr lang="ko-KR" altLang="en-US" sz="2400" smtClean="0">
                <a:solidFill>
                  <a:srgbClr val="8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  <a:t>특징</a:t>
            </a:r>
            <a:r>
              <a:rPr lang="ko-KR" altLang="en-US" sz="2400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  <a:t> </a:t>
            </a:r>
            <a:r>
              <a:rPr lang="ko-KR" altLang="en-US" sz="2400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  <a:t>정리</a:t>
            </a:r>
            <a:r>
              <a:rPr lang="en-US" altLang="ko-KR" sz="2400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  <a:t/>
            </a:r>
            <a:br>
              <a:rPr lang="en-US" altLang="ko-KR" sz="2400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</a:br>
            <a:r>
              <a:rPr lang="en-US" altLang="ko-KR" sz="2400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  <a:t/>
            </a:r>
            <a:br>
              <a:rPr lang="en-US" altLang="ko-KR" sz="2400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</a:br>
            <a:r>
              <a:rPr lang="ko-KR" altLang="en-US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  <a:t>주석</a:t>
            </a:r>
            <a:r>
              <a:rPr lang="en-US" altLang="ko-KR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  <a:t/>
            </a:r>
            <a:br>
              <a:rPr lang="en-US" altLang="ko-KR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</a:br>
            <a:r>
              <a:rPr lang="ko-KR" altLang="en-US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  <a:t>세미콜론</a:t>
            </a:r>
            <a:r>
              <a:rPr lang="en-US" altLang="ko-KR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  <a:t/>
            </a:r>
            <a:br>
              <a:rPr lang="en-US" altLang="ko-KR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</a:br>
            <a:r>
              <a:rPr lang="ko-KR" altLang="en-US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  <a:t>연산</a:t>
            </a:r>
            <a:r>
              <a:rPr lang="en-US" altLang="ko-KR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  <a:t>(</a:t>
            </a:r>
            <a:r>
              <a:rPr lang="ko-KR" altLang="en-US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  <a:t>증감</a:t>
            </a:r>
            <a:r>
              <a:rPr lang="en-US" altLang="ko-KR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  <a:t>,</a:t>
            </a:r>
            <a:r>
              <a:rPr lang="ko-KR" altLang="en-US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  <a:t>전치</a:t>
            </a:r>
            <a:r>
              <a:rPr lang="en-US" altLang="ko-KR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  <a:t>)</a:t>
            </a:r>
            <a:br>
              <a:rPr lang="en-US" altLang="ko-KR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</a:br>
            <a:r>
              <a:rPr lang="ko-KR" altLang="en-US" smtClean="0">
                <a:latin typeface="SpoqaHanSans-Bold" panose="020B0800000000000000" pitchFamily="50" charset="-127"/>
                <a:ea typeface="SpoqaHanSans-Bold" panose="020B0800000000000000" pitchFamily="50" charset="-127"/>
                <a:cs typeface="Tahoma" panose="020B0604030504040204" pitchFamily="34" charset="0"/>
              </a:rPr>
              <a:t>코드 자동 서식</a:t>
            </a:r>
            <a:endParaRPr lang="ko-KR" altLang="en-US">
              <a:latin typeface="SpoqaHanSans-Bold" panose="020B0800000000000000" pitchFamily="50" charset="-127"/>
              <a:ea typeface="SpoqaHanSans-Bold" panose="020B08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5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60</Words>
  <Application>Microsoft Office PowerPoint</Application>
  <PresentationFormat>와이드스크린</PresentationFormat>
  <Paragraphs>33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SpoqaHanSans-Bold</vt:lpstr>
      <vt:lpstr>맑은 고딕</vt:lpstr>
      <vt:lpstr>Arial</vt:lpstr>
      <vt:lpstr>Calibri</vt:lpstr>
      <vt:lpstr>Cambria</vt:lpstr>
      <vt:lpstr>Monotype Corsiva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Eunki7</cp:lastModifiedBy>
  <cp:revision>1458</cp:revision>
  <dcterms:created xsi:type="dcterms:W3CDTF">2012-09-01T14:23:42Z</dcterms:created>
  <dcterms:modified xsi:type="dcterms:W3CDTF">2018-05-14T13:05:12Z</dcterms:modified>
</cp:coreProperties>
</file>