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3" r:id="rId2"/>
    <p:sldId id="407" r:id="rId3"/>
    <p:sldId id="408" r:id="rId4"/>
    <p:sldId id="409" r:id="rId5"/>
    <p:sldId id="41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50" d="100"/>
          <a:sy n="150" d="100"/>
        </p:scale>
        <p:origin x="12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4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Section4-1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패키지 관련 정리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35404"/>
            <a:ext cx="3155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패키지 기본</a:t>
            </a:r>
            <a:endParaRPr lang="en-US" altLang="ko-KR" sz="32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접근제어 및 </a:t>
            </a:r>
            <a:r>
              <a:rPr lang="en-US" altLang="ko-KR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Alias</a:t>
            </a:r>
          </a:p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초기화 메소드</a:t>
            </a:r>
            <a:endParaRPr lang="ko-KR" altLang="en-US" sz="32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Section4-2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패키지 관련 정리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https://www.golang-book.com/books/intro/11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67808" y="2435404"/>
            <a:ext cx="3155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패키지 기본</a:t>
            </a:r>
            <a:endParaRPr lang="en-US" altLang="ko-KR" sz="32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32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접근제어 및 </a:t>
            </a:r>
            <a:r>
              <a:rPr lang="en-US" altLang="ko-KR" sz="32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Alias</a:t>
            </a:r>
          </a:p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초기화 메소드</a:t>
            </a:r>
            <a:endParaRPr lang="ko-KR" altLang="en-US" sz="32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Section4-3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패키지 관련 정리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https://golang.org/doc/effective_go.html#initialization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67808" y="2435404"/>
            <a:ext cx="3155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패키지 기본</a:t>
            </a:r>
            <a:endParaRPr lang="en-US" altLang="ko-KR" sz="32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접근제어 및 </a:t>
            </a:r>
            <a:r>
              <a:rPr lang="en-US" altLang="ko-KR" sz="32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Alias</a:t>
            </a:r>
          </a:p>
          <a:p>
            <a:r>
              <a:rPr lang="ko-KR" altLang="en-US" sz="32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초기화 메소드</a:t>
            </a:r>
            <a:endParaRPr lang="ko-KR" altLang="en-US" sz="320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Section4-3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패키지 관련 정리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https://golang.org/doc/effective_go.html#initialization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43" y="2103519"/>
            <a:ext cx="5367365" cy="23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68</Words>
  <Application>Microsoft Office PowerPoint</Application>
  <PresentationFormat>와이드스크린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1470</cp:revision>
  <dcterms:created xsi:type="dcterms:W3CDTF">2012-09-01T14:23:42Z</dcterms:created>
  <dcterms:modified xsi:type="dcterms:W3CDTF">2018-05-18T10:42:07Z</dcterms:modified>
</cp:coreProperties>
</file>