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3" r:id="rId2"/>
    <p:sldId id="407" r:id="rId3"/>
    <p:sldId id="411" r:id="rId4"/>
    <p:sldId id="412" r:id="rId5"/>
    <p:sldId id="413" r:id="rId6"/>
    <p:sldId id="41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4B4B"/>
    <a:srgbClr val="FF0066"/>
    <a:srgbClr val="663300"/>
    <a:srgbClr val="3F2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18" autoAdjust="0"/>
    <p:restoredTop sz="91945" autoAdjust="0"/>
  </p:normalViewPr>
  <p:slideViewPr>
    <p:cSldViewPr>
      <p:cViewPr varScale="1">
        <p:scale>
          <a:sx n="150" d="100"/>
          <a:sy n="150" d="100"/>
        </p:scale>
        <p:origin x="126" y="9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8BEE-9B78-4365-819E-B91A7FE6378A}" type="datetimeFigureOut">
              <a:rPr lang="ko-KR" altLang="en-US" smtClean="0"/>
              <a:pPr/>
              <a:t>2018-05-19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536A-FB3E-48C9-8B87-3DFDBCD814F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9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44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9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3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59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536A-FB3E-48C9-8B87-3DFDBCD814F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1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6995-4100-4AE1-8AB9-F87D0D903285}" type="datetimeFigureOut">
              <a:rPr lang="ko-KR" altLang="en-US" smtClean="0"/>
              <a:pPr/>
              <a:t>2018-05-19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B6995-4100-4AE1-8AB9-F87D0D903285}" type="datetimeFigureOut">
              <a:rPr lang="ko-KR" altLang="en-US" smtClean="0"/>
              <a:pPr/>
              <a:t>2018-05-19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5B57-483F-4EBE-8CDC-19FA3F2A8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31505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55" name="TextBox 254"/>
          <p:cNvSpPr txBox="1"/>
          <p:nvPr/>
        </p:nvSpPr>
        <p:spPr>
          <a:xfrm>
            <a:off x="3637903" y="2636912"/>
            <a:ext cx="5377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쉽고 빠르게 끝내는 </a:t>
            </a:r>
            <a:r>
              <a:rPr lang="en-US" altLang="ko-KR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/>
            </a:r>
            <a:br>
              <a:rPr lang="en-US" altLang="ko-KR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ko-KR" altLang="en-US" sz="36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언어 </a:t>
            </a:r>
            <a:r>
              <a:rPr lang="ko-KR" altLang="en-US" sz="360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프로그래밍 핵심 기초 입문 과정</a:t>
            </a:r>
            <a:endParaRPr lang="en-US" altLang="ko-KR" sz="36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51157" y="57016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Section5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Section5-1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데이터 타입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https://golang.org/ref/spec#Boolean_types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19159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Bool</a:t>
            </a: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숫자형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숫자형 연산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문자열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문자열 연산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2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Section5-2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데이터 타입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https://golang.org/ref/spec#Numeric_types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19159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Bool</a:t>
            </a: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숫자형 기초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숫자형 연산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문자열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문자열 연산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5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Section5-3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데이터 타입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11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</a:t>
            </a: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golang.org/ref/spec#Operators </a:t>
            </a:r>
            <a:b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https://golang.org/pkg/math/</a:t>
            </a:r>
            <a:b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</a:br>
            <a:endParaRPr lang="en-US" altLang="ko-KR" sz="105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19159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Bool</a:t>
            </a: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숫자형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숫자형 연산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문자열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문자열 연산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Section5-4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데이터 타입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https://golang.org/ref/spec#String_types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19159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Bool</a:t>
            </a: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숫자형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숫자형 연산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문자열 기초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문자열 연산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그룹 170"/>
          <p:cNvGrpSpPr/>
          <p:nvPr/>
        </p:nvGrpSpPr>
        <p:grpSpPr>
          <a:xfrm>
            <a:off x="1627714" y="27384"/>
            <a:ext cx="8936571" cy="6830616"/>
            <a:chOff x="1619250" y="1196975"/>
            <a:chExt cx="5373688" cy="3860800"/>
          </a:xfrm>
        </p:grpSpPr>
        <p:sp>
          <p:nvSpPr>
            <p:cNvPr id="1544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2627313" y="1538288"/>
              <a:ext cx="3240087" cy="2849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9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19250" y="1196975"/>
              <a:ext cx="5373688" cy="386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625600" y="1284288"/>
              <a:ext cx="5251450" cy="3700463"/>
            </a:xfrm>
            <a:custGeom>
              <a:avLst/>
              <a:gdLst/>
              <a:ahLst/>
              <a:cxnLst>
                <a:cxn ang="0">
                  <a:pos x="193" y="11255"/>
                </a:cxn>
                <a:cxn ang="0">
                  <a:pos x="205" y="11653"/>
                </a:cxn>
                <a:cxn ang="0">
                  <a:pos x="16542" y="11419"/>
                </a:cxn>
                <a:cxn ang="0">
                  <a:pos x="16370" y="3316"/>
                </a:cxn>
                <a:cxn ang="0">
                  <a:pos x="16244" y="0"/>
                </a:cxn>
                <a:cxn ang="0">
                  <a:pos x="0" y="336"/>
                </a:cxn>
                <a:cxn ang="0">
                  <a:pos x="193" y="11255"/>
                </a:cxn>
              </a:cxnLst>
              <a:rect l="0" t="0" r="r" b="b"/>
              <a:pathLst>
                <a:path w="16542" h="11653">
                  <a:moveTo>
                    <a:pt x="193" y="11255"/>
                  </a:moveTo>
                  <a:lnTo>
                    <a:pt x="205" y="11653"/>
                  </a:lnTo>
                  <a:lnTo>
                    <a:pt x="16542" y="11419"/>
                  </a:lnTo>
                  <a:lnTo>
                    <a:pt x="16370" y="3316"/>
                  </a:lnTo>
                  <a:lnTo>
                    <a:pt x="16244" y="0"/>
                  </a:lnTo>
                  <a:lnTo>
                    <a:pt x="0" y="336"/>
                  </a:lnTo>
                  <a:lnTo>
                    <a:pt x="193" y="1125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682750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5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1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9" y="1"/>
                </a:cxn>
                <a:cxn ang="0">
                  <a:pos x="84" y="1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7" y="39"/>
                </a:cxn>
                <a:cxn ang="0">
                  <a:pos x="153" y="54"/>
                </a:cxn>
                <a:cxn ang="0">
                  <a:pos x="156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5" y="153"/>
                  </a:lnTo>
                  <a:lnTo>
                    <a:pt x="97" y="155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0"/>
                  </a:lnTo>
                  <a:lnTo>
                    <a:pt x="25" y="136"/>
                  </a:lnTo>
                  <a:lnTo>
                    <a:pt x="20" y="131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2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7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6"/>
                  </a:lnTo>
                  <a:lnTo>
                    <a:pt x="153" y="54"/>
                  </a:lnTo>
                  <a:lnTo>
                    <a:pt x="155" y="61"/>
                  </a:lnTo>
                  <a:lnTo>
                    <a:pt x="156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806575" y="14605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8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47863" y="1463675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30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4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71688" y="14605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8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212975" y="1447800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2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3" y="52"/>
                </a:cxn>
                <a:cxn ang="0">
                  <a:pos x="156" y="68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40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2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4"/>
                  </a:lnTo>
                  <a:lnTo>
                    <a:pt x="38" y="11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5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59"/>
                  </a:lnTo>
                  <a:lnTo>
                    <a:pt x="156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2338388" y="14430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7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2470150" y="143986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7" y="156"/>
                </a:cxn>
                <a:cxn ang="0">
                  <a:pos x="71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4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5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6"/>
                </a:cxn>
                <a:cxn ang="0">
                  <a:pos x="136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7"/>
                  </a:lnTo>
                  <a:lnTo>
                    <a:pt x="110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7" y="156"/>
                  </a:lnTo>
                  <a:lnTo>
                    <a:pt x="80" y="156"/>
                  </a:lnTo>
                  <a:lnTo>
                    <a:pt x="71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4"/>
                  </a:lnTo>
                  <a:lnTo>
                    <a:pt x="1" y="96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5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2595563" y="1436688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5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736850" y="14398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5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3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2860675" y="14366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29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2" y="156"/>
                </a:cxn>
                <a:cxn ang="0">
                  <a:pos x="57" y="153"/>
                </a:cxn>
                <a:cxn ang="0">
                  <a:pos x="42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7" y="42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8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6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4" y="119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2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4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1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4" y="50"/>
                  </a:lnTo>
                  <a:lnTo>
                    <a:pt x="7" y="42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1" y="15"/>
                  </a:lnTo>
                  <a:lnTo>
                    <a:pt x="38" y="11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9" y="2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1" y="21"/>
                  </a:lnTo>
                  <a:lnTo>
                    <a:pt x="136" y="26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3001963" y="1423988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7" y="43"/>
                </a:cxn>
                <a:cxn ang="0">
                  <a:pos x="16" y="30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3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6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7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3125788" y="1419225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8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3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67075" y="1431925"/>
              <a:ext cx="50800" cy="50800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39" y="126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0" y="88"/>
                </a:cxn>
                <a:cxn ang="0">
                  <a:pos x="0" y="72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7" y="27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5" y="68"/>
                </a:cxn>
              </a:cxnLst>
              <a:rect l="0" t="0" r="r" b="b"/>
              <a:pathLst>
                <a:path w="156" h="157">
                  <a:moveTo>
                    <a:pt x="156" y="75"/>
                  </a:moveTo>
                  <a:lnTo>
                    <a:pt x="156" y="84"/>
                  </a:lnTo>
                  <a:lnTo>
                    <a:pt x="155" y="91"/>
                  </a:lnTo>
                  <a:lnTo>
                    <a:pt x="153" y="100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39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29" y="140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0" y="88"/>
                  </a:lnTo>
                  <a:lnTo>
                    <a:pt x="0" y="81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6" y="30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7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6"/>
                  </a:lnTo>
                  <a:lnTo>
                    <a:pt x="113" y="8"/>
                  </a:lnTo>
                  <a:lnTo>
                    <a:pt x="119" y="12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2"/>
                  </a:lnTo>
                  <a:lnTo>
                    <a:pt x="146" y="38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3392488" y="142875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2"/>
                  </a:lnTo>
                  <a:lnTo>
                    <a:pt x="119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8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2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3533775" y="1431925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100"/>
                </a:cxn>
                <a:cxn ang="0">
                  <a:pos x="149" y="115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9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5" y="143"/>
                  </a:lnTo>
                  <a:lnTo>
                    <a:pt x="119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7"/>
                  </a:lnTo>
                  <a:lnTo>
                    <a:pt x="58" y="155"/>
                  </a:lnTo>
                  <a:lnTo>
                    <a:pt x="51" y="153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8"/>
                  </a:lnTo>
                  <a:lnTo>
                    <a:pt x="2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2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7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5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5" y="9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1"/>
                  </a:lnTo>
                  <a:lnTo>
                    <a:pt x="157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3657600" y="1428750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6" y="19"/>
                </a:cxn>
                <a:cxn ang="0">
                  <a:pos x="38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6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6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6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19" y="11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3798888" y="1416050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5"/>
                </a:cxn>
                <a:cxn ang="0">
                  <a:pos x="130" y="136"/>
                </a:cxn>
                <a:cxn ang="0">
                  <a:pos x="118" y="145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39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1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29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2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1"/>
                </a:cxn>
                <a:cxn ang="0">
                  <a:pos x="157" y="67"/>
                </a:cxn>
              </a:cxnLst>
              <a:rect l="0" t="0" r="r" b="b"/>
              <a:pathLst>
                <a:path w="157" h="156">
                  <a:moveTo>
                    <a:pt x="157" y="75"/>
                  </a:moveTo>
                  <a:lnTo>
                    <a:pt x="157" y="83"/>
                  </a:lnTo>
                  <a:lnTo>
                    <a:pt x="156" y="90"/>
                  </a:lnTo>
                  <a:lnTo>
                    <a:pt x="155" y="99"/>
                  </a:lnTo>
                  <a:lnTo>
                    <a:pt x="151" y="105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5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8" y="145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6" y="144"/>
                  </a:lnTo>
                  <a:lnTo>
                    <a:pt x="31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1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9" y="42"/>
                  </a:lnTo>
                  <a:lnTo>
                    <a:pt x="12" y="35"/>
                  </a:lnTo>
                  <a:lnTo>
                    <a:pt x="17" y="29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3"/>
                  </a:lnTo>
                  <a:lnTo>
                    <a:pt x="39" y="10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1" y="11"/>
                  </a:lnTo>
                  <a:lnTo>
                    <a:pt x="126" y="15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1"/>
                  </a:lnTo>
                  <a:lnTo>
                    <a:pt x="155" y="59"/>
                  </a:lnTo>
                  <a:lnTo>
                    <a:pt x="157" y="67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3922713" y="1412875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99"/>
                </a:cxn>
                <a:cxn ang="0">
                  <a:pos x="148" y="114"/>
                </a:cxn>
                <a:cxn ang="0">
                  <a:pos x="139" y="127"/>
                </a:cxn>
                <a:cxn ang="0">
                  <a:pos x="129" y="137"/>
                </a:cxn>
                <a:cxn ang="0">
                  <a:pos x="117" y="147"/>
                </a:cxn>
                <a:cxn ang="0">
                  <a:pos x="103" y="153"/>
                </a:cxn>
                <a:cxn ang="0">
                  <a:pos x="88" y="156"/>
                </a:cxn>
                <a:cxn ang="0">
                  <a:pos x="72" y="156"/>
                </a:cxn>
                <a:cxn ang="0">
                  <a:pos x="57" y="154"/>
                </a:cxn>
                <a:cxn ang="0">
                  <a:pos x="42" y="149"/>
                </a:cxn>
                <a:cxn ang="0">
                  <a:pos x="29" y="140"/>
                </a:cxn>
                <a:cxn ang="0">
                  <a:pos x="19" y="130"/>
                </a:cxn>
                <a:cxn ang="0">
                  <a:pos x="9" y="118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7" y="43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8" y="10"/>
                </a:cxn>
                <a:cxn ang="0">
                  <a:pos x="51" y="4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8" y="3"/>
                </a:cxn>
                <a:cxn ang="0">
                  <a:pos x="113" y="8"/>
                </a:cxn>
                <a:cxn ang="0">
                  <a:pos x="125" y="17"/>
                </a:cxn>
                <a:cxn ang="0">
                  <a:pos x="136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3" y="120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29" y="137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8" y="156"/>
                  </a:lnTo>
                  <a:lnTo>
                    <a:pt x="80" y="157"/>
                  </a:lnTo>
                  <a:lnTo>
                    <a:pt x="72" y="156"/>
                  </a:lnTo>
                  <a:lnTo>
                    <a:pt x="64" y="155"/>
                  </a:lnTo>
                  <a:lnTo>
                    <a:pt x="57" y="154"/>
                  </a:lnTo>
                  <a:lnTo>
                    <a:pt x="49" y="152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29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3" y="125"/>
                  </a:lnTo>
                  <a:lnTo>
                    <a:pt x="9" y="118"/>
                  </a:lnTo>
                  <a:lnTo>
                    <a:pt x="6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0" y="65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7" y="43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1" y="4"/>
                  </a:lnTo>
                  <a:lnTo>
                    <a:pt x="59" y="2"/>
                  </a:lnTo>
                  <a:lnTo>
                    <a:pt x="67" y="1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5" y="5"/>
                  </a:lnTo>
                  <a:lnTo>
                    <a:pt x="113" y="8"/>
                  </a:lnTo>
                  <a:lnTo>
                    <a:pt x="119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6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4056063" y="1408113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1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8" y="155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4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6" y="17"/>
                </a:cxn>
                <a:cxn ang="0">
                  <a:pos x="138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9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2" y="150"/>
                  </a:lnTo>
                  <a:lnTo>
                    <a:pt x="104" y="153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5"/>
                  </a:lnTo>
                  <a:lnTo>
                    <a:pt x="50" y="152"/>
                  </a:lnTo>
                  <a:lnTo>
                    <a:pt x="44" y="149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3" y="97"/>
                  </a:lnTo>
                  <a:lnTo>
                    <a:pt x="1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4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2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8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179888" y="1404938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99"/>
                </a:cxn>
                <a:cxn ang="0">
                  <a:pos x="149" y="114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8" y="145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3" y="149"/>
                </a:cxn>
                <a:cxn ang="0">
                  <a:pos x="30" y="140"/>
                </a:cxn>
                <a:cxn ang="0">
                  <a:pos x="20" y="130"/>
                </a:cxn>
                <a:cxn ang="0">
                  <a:pos x="10" y="118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1" y="72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7" y="39"/>
                </a:cxn>
                <a:cxn ang="0">
                  <a:pos x="153" y="52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6" y="84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6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5" y="141"/>
                  </a:lnTo>
                  <a:lnTo>
                    <a:pt x="118" y="145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8" y="154"/>
                  </a:lnTo>
                  <a:lnTo>
                    <a:pt x="51" y="151"/>
                  </a:lnTo>
                  <a:lnTo>
                    <a:pt x="43" y="149"/>
                  </a:lnTo>
                  <a:lnTo>
                    <a:pt x="37" y="144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3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1" y="72"/>
                  </a:lnTo>
                  <a:lnTo>
                    <a:pt x="2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3" y="32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3" y="52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321175" y="1408113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49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9" y="44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4" y="9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100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5" y="152"/>
                  </a:lnTo>
                  <a:lnTo>
                    <a:pt x="97" y="155"/>
                  </a:lnTo>
                  <a:lnTo>
                    <a:pt x="89" y="157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5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6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3" y="36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4446588" y="1404938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5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8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0" y="88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5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2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8"/>
                </a:cxn>
                <a:cxn ang="0">
                  <a:pos x="125" y="15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2" y="52"/>
                </a:cxn>
                <a:cxn ang="0">
                  <a:pos x="155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2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5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3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8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6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4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8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49"/>
                  </a:lnTo>
                  <a:lnTo>
                    <a:pt x="8" y="43"/>
                  </a:lnTo>
                  <a:lnTo>
                    <a:pt x="11" y="36"/>
                  </a:lnTo>
                  <a:lnTo>
                    <a:pt x="15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2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6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5" y="15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2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2" y="52"/>
                  </a:lnTo>
                  <a:lnTo>
                    <a:pt x="154" y="60"/>
                  </a:lnTo>
                  <a:lnTo>
                    <a:pt x="155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4586288" y="1392238"/>
              <a:ext cx="50800" cy="49213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4" y="100"/>
                </a:cxn>
                <a:cxn ang="0">
                  <a:pos x="148" y="115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3" y="154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50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8"/>
                </a:cxn>
                <a:cxn ang="0">
                  <a:pos x="8" y="44"/>
                </a:cxn>
                <a:cxn ang="0">
                  <a:pos x="17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3"/>
                </a:cxn>
                <a:cxn ang="0">
                  <a:pos x="156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5" y="143"/>
                  </a:lnTo>
                  <a:lnTo>
                    <a:pt x="118" y="147"/>
                  </a:lnTo>
                  <a:lnTo>
                    <a:pt x="111" y="151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1" y="158"/>
                  </a:lnTo>
                  <a:lnTo>
                    <a:pt x="73" y="157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3" y="150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3" y="58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6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3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7" y="17"/>
                  </a:lnTo>
                  <a:lnTo>
                    <a:pt x="132" y="22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4711700" y="1389063"/>
              <a:ext cx="49213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7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7" y="154"/>
                </a:cxn>
                <a:cxn ang="0">
                  <a:pos x="43" y="148"/>
                </a:cxn>
                <a:cxn ang="0">
                  <a:pos x="30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5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3"/>
                </a:cxn>
                <a:cxn ang="0">
                  <a:pos x="16" y="30"/>
                </a:cxn>
                <a:cxn ang="0">
                  <a:pos x="27" y="19"/>
                </a:cxn>
                <a:cxn ang="0">
                  <a:pos x="38" y="10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8"/>
                </a:cxn>
                <a:cxn ang="0">
                  <a:pos x="126" y="17"/>
                </a:cxn>
                <a:cxn ang="0">
                  <a:pos x="137" y="26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7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2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30" y="137"/>
                  </a:lnTo>
                  <a:lnTo>
                    <a:pt x="124" y="141"/>
                  </a:lnTo>
                  <a:lnTo>
                    <a:pt x="118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4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0" y="140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5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6" y="49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2" y="15"/>
                  </a:lnTo>
                  <a:lnTo>
                    <a:pt x="38" y="10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0" y="11"/>
                  </a:lnTo>
                  <a:lnTo>
                    <a:pt x="126" y="17"/>
                  </a:lnTo>
                  <a:lnTo>
                    <a:pt x="133" y="21"/>
                  </a:lnTo>
                  <a:lnTo>
                    <a:pt x="137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5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7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60925" y="1400175"/>
              <a:ext cx="50800" cy="49213"/>
            </a:xfrm>
            <a:custGeom>
              <a:avLst/>
              <a:gdLst/>
              <a:ahLst/>
              <a:cxnLst>
                <a:cxn ang="0">
                  <a:pos x="157" y="83"/>
                </a:cxn>
                <a:cxn ang="0">
                  <a:pos x="155" y="99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7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19" y="130"/>
                </a:cxn>
                <a:cxn ang="0">
                  <a:pos x="11" y="117"/>
                </a:cxn>
                <a:cxn ang="0">
                  <a:pos x="4" y="103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9" y="43"/>
                </a:cxn>
                <a:cxn ang="0">
                  <a:pos x="16" y="31"/>
                </a:cxn>
                <a:cxn ang="0">
                  <a:pos x="27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99" y="3"/>
                </a:cxn>
                <a:cxn ang="0">
                  <a:pos x="113" y="8"/>
                </a:cxn>
                <a:cxn ang="0">
                  <a:pos x="126" y="16"/>
                </a:cxn>
                <a:cxn ang="0">
                  <a:pos x="138" y="26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6">
                  <a:moveTo>
                    <a:pt x="157" y="76"/>
                  </a:moveTo>
                  <a:lnTo>
                    <a:pt x="157" y="83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7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5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0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4"/>
                  </a:lnTo>
                  <a:lnTo>
                    <a:pt x="2" y="57"/>
                  </a:lnTo>
                  <a:lnTo>
                    <a:pt x="5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8"/>
                  </a:lnTo>
                  <a:lnTo>
                    <a:pt x="121" y="11"/>
                  </a:lnTo>
                  <a:lnTo>
                    <a:pt x="126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7" name="Freeform 33"/>
            <p:cNvSpPr>
              <a:spLocks/>
            </p:cNvSpPr>
            <p:nvPr/>
          </p:nvSpPr>
          <p:spPr bwMode="auto">
            <a:xfrm>
              <a:off x="4984750" y="1397000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100"/>
                </a:cxn>
                <a:cxn ang="0">
                  <a:pos x="150" y="113"/>
                </a:cxn>
                <a:cxn ang="0">
                  <a:pos x="141" y="126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9" y="154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2" y="72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7" y="38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7">
                  <a:moveTo>
                    <a:pt x="158" y="75"/>
                  </a:moveTo>
                  <a:lnTo>
                    <a:pt x="157" y="84"/>
                  </a:lnTo>
                  <a:lnTo>
                    <a:pt x="157" y="91"/>
                  </a:lnTo>
                  <a:lnTo>
                    <a:pt x="155" y="100"/>
                  </a:lnTo>
                  <a:lnTo>
                    <a:pt x="153" y="106"/>
                  </a:lnTo>
                  <a:lnTo>
                    <a:pt x="150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7" y="132"/>
                  </a:lnTo>
                  <a:lnTo>
                    <a:pt x="131" y="137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2" y="149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6"/>
                  </a:lnTo>
                  <a:lnTo>
                    <a:pt x="21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2" y="72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2" y="25"/>
                  </a:lnTo>
                  <a:lnTo>
                    <a:pt x="28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0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2"/>
                  </a:lnTo>
                  <a:lnTo>
                    <a:pt x="147" y="38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27625" y="1400175"/>
              <a:ext cx="49213" cy="50800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4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8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4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4" y="0"/>
                </a:cxn>
                <a:cxn ang="0">
                  <a:pos x="99" y="2"/>
                </a:cxn>
                <a:cxn ang="0">
                  <a:pos x="114" y="8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6" y="68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4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8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1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4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4" y="59"/>
                  </a:lnTo>
                  <a:lnTo>
                    <a:pt x="156" y="68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251450" y="1397000"/>
              <a:ext cx="49213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100"/>
                </a:cxn>
                <a:cxn ang="0">
                  <a:pos x="148" y="114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8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1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9" y="44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2" y="107"/>
                  </a:lnTo>
                  <a:lnTo>
                    <a:pt x="148" y="114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4"/>
                  </a:lnTo>
                  <a:lnTo>
                    <a:pt x="97" y="156"/>
                  </a:lnTo>
                  <a:lnTo>
                    <a:pt x="89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5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6"/>
                  </a:lnTo>
                  <a:lnTo>
                    <a:pt x="19" y="130"/>
                  </a:lnTo>
                  <a:lnTo>
                    <a:pt x="15" y="125"/>
                  </a:lnTo>
                  <a:lnTo>
                    <a:pt x="11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7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6" y="51"/>
                  </a:lnTo>
                  <a:lnTo>
                    <a:pt x="9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7" y="20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8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5392738" y="1384300"/>
              <a:ext cx="49213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9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1" y="138"/>
                </a:cxn>
                <a:cxn ang="0">
                  <a:pos x="118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8" y="153"/>
                </a:cxn>
                <a:cxn ang="0">
                  <a:pos x="44" y="148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7" y="19"/>
                </a:cxn>
                <a:cxn ang="0">
                  <a:pos x="40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5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5" y="99"/>
                  </a:lnTo>
                  <a:lnTo>
                    <a:pt x="152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6" y="132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6"/>
                  </a:lnTo>
                  <a:lnTo>
                    <a:pt x="112" y="149"/>
                  </a:lnTo>
                  <a:lnTo>
                    <a:pt x="104" y="152"/>
                  </a:lnTo>
                  <a:lnTo>
                    <a:pt x="97" y="154"/>
                  </a:lnTo>
                  <a:lnTo>
                    <a:pt x="89" y="156"/>
                  </a:lnTo>
                  <a:lnTo>
                    <a:pt x="81" y="157"/>
                  </a:lnTo>
                  <a:lnTo>
                    <a:pt x="73" y="157"/>
                  </a:lnTo>
                  <a:lnTo>
                    <a:pt x="65" y="156"/>
                  </a:lnTo>
                  <a:lnTo>
                    <a:pt x="58" y="153"/>
                  </a:lnTo>
                  <a:lnTo>
                    <a:pt x="50" y="151"/>
                  </a:lnTo>
                  <a:lnTo>
                    <a:pt x="44" y="148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5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6"/>
                  </a:lnTo>
                  <a:lnTo>
                    <a:pt x="2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9" y="43"/>
                  </a:lnTo>
                  <a:lnTo>
                    <a:pt x="12" y="36"/>
                  </a:lnTo>
                  <a:lnTo>
                    <a:pt x="17" y="31"/>
                  </a:lnTo>
                  <a:lnTo>
                    <a:pt x="22" y="24"/>
                  </a:lnTo>
                  <a:lnTo>
                    <a:pt x="27" y="19"/>
                  </a:lnTo>
                  <a:lnTo>
                    <a:pt x="33" y="15"/>
                  </a:lnTo>
                  <a:lnTo>
                    <a:pt x="40" y="11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8" y="0"/>
                  </a:lnTo>
                  <a:lnTo>
                    <a:pt x="77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1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7" y="68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516563" y="1379538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1"/>
                </a:cxn>
                <a:cxn ang="0">
                  <a:pos x="148" y="115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4" y="154"/>
                </a:cxn>
                <a:cxn ang="0">
                  <a:pos x="89" y="157"/>
                </a:cxn>
                <a:cxn ang="0">
                  <a:pos x="72" y="158"/>
                </a:cxn>
                <a:cxn ang="0">
                  <a:pos x="57" y="155"/>
                </a:cxn>
                <a:cxn ang="0">
                  <a:pos x="42" y="149"/>
                </a:cxn>
                <a:cxn ang="0">
                  <a:pos x="30" y="141"/>
                </a:cxn>
                <a:cxn ang="0">
                  <a:pos x="19" y="132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9"/>
                </a:cxn>
                <a:cxn ang="0">
                  <a:pos x="7" y="44"/>
                </a:cxn>
                <a:cxn ang="0">
                  <a:pos x="16" y="31"/>
                </a:cxn>
                <a:cxn ang="0">
                  <a:pos x="26" y="20"/>
                </a:cxn>
                <a:cxn ang="0">
                  <a:pos x="38" y="12"/>
                </a:cxn>
                <a:cxn ang="0">
                  <a:pos x="52" y="6"/>
                </a:cxn>
                <a:cxn ang="0">
                  <a:pos x="68" y="1"/>
                </a:cxn>
                <a:cxn ang="0">
                  <a:pos x="83" y="1"/>
                </a:cxn>
                <a:cxn ang="0">
                  <a:pos x="99" y="4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40"/>
                </a:cxn>
                <a:cxn ang="0">
                  <a:pos x="152" y="54"/>
                </a:cxn>
                <a:cxn ang="0">
                  <a:pos x="155" y="69"/>
                </a:cxn>
              </a:cxnLst>
              <a:rect l="0" t="0" r="r" b="b"/>
              <a:pathLst>
                <a:path w="156" h="158">
                  <a:moveTo>
                    <a:pt x="156" y="77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1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5" y="133"/>
                  </a:lnTo>
                  <a:lnTo>
                    <a:pt x="130" y="138"/>
                  </a:lnTo>
                  <a:lnTo>
                    <a:pt x="124" y="143"/>
                  </a:lnTo>
                  <a:lnTo>
                    <a:pt x="117" y="147"/>
                  </a:lnTo>
                  <a:lnTo>
                    <a:pt x="111" y="151"/>
                  </a:lnTo>
                  <a:lnTo>
                    <a:pt x="104" y="154"/>
                  </a:lnTo>
                  <a:lnTo>
                    <a:pt x="96" y="156"/>
                  </a:lnTo>
                  <a:lnTo>
                    <a:pt x="89" y="157"/>
                  </a:lnTo>
                  <a:lnTo>
                    <a:pt x="80" y="158"/>
                  </a:lnTo>
                  <a:lnTo>
                    <a:pt x="72" y="158"/>
                  </a:lnTo>
                  <a:lnTo>
                    <a:pt x="64" y="157"/>
                  </a:lnTo>
                  <a:lnTo>
                    <a:pt x="57" y="155"/>
                  </a:lnTo>
                  <a:lnTo>
                    <a:pt x="50" y="153"/>
                  </a:lnTo>
                  <a:lnTo>
                    <a:pt x="42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7"/>
                  </a:lnTo>
                  <a:lnTo>
                    <a:pt x="19" y="132"/>
                  </a:lnTo>
                  <a:lnTo>
                    <a:pt x="15" y="125"/>
                  </a:lnTo>
                  <a:lnTo>
                    <a:pt x="10" y="119"/>
                  </a:lnTo>
                  <a:lnTo>
                    <a:pt x="6" y="112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9"/>
                  </a:lnTo>
                  <a:lnTo>
                    <a:pt x="5" y="51"/>
                  </a:lnTo>
                  <a:lnTo>
                    <a:pt x="7" y="44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8" y="12"/>
                  </a:lnTo>
                  <a:lnTo>
                    <a:pt x="45" y="8"/>
                  </a:lnTo>
                  <a:lnTo>
                    <a:pt x="52" y="6"/>
                  </a:lnTo>
                  <a:lnTo>
                    <a:pt x="60" y="4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2" y="3"/>
                  </a:lnTo>
                  <a:lnTo>
                    <a:pt x="99" y="4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19" y="13"/>
                  </a:lnTo>
                  <a:lnTo>
                    <a:pt x="126" y="17"/>
                  </a:lnTo>
                  <a:lnTo>
                    <a:pt x="132" y="23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40"/>
                  </a:lnTo>
                  <a:lnTo>
                    <a:pt x="149" y="47"/>
                  </a:lnTo>
                  <a:lnTo>
                    <a:pt x="152" y="54"/>
                  </a:lnTo>
                  <a:lnTo>
                    <a:pt x="154" y="62"/>
                  </a:lnTo>
                  <a:lnTo>
                    <a:pt x="155" y="69"/>
                  </a:lnTo>
                  <a:lnTo>
                    <a:pt x="156" y="77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649913" y="1376363"/>
              <a:ext cx="49213" cy="49213"/>
            </a:xfrm>
            <a:custGeom>
              <a:avLst/>
              <a:gdLst/>
              <a:ahLst/>
              <a:cxnLst>
                <a:cxn ang="0">
                  <a:pos x="156" y="83"/>
                </a:cxn>
                <a:cxn ang="0">
                  <a:pos x="153" y="99"/>
                </a:cxn>
                <a:cxn ang="0">
                  <a:pos x="148" y="113"/>
                </a:cxn>
                <a:cxn ang="0">
                  <a:pos x="140" y="126"/>
                </a:cxn>
                <a:cxn ang="0">
                  <a:pos x="130" y="136"/>
                </a:cxn>
                <a:cxn ang="0">
                  <a:pos x="117" y="146"/>
                </a:cxn>
                <a:cxn ang="0">
                  <a:pos x="103" y="152"/>
                </a:cxn>
                <a:cxn ang="0">
                  <a:pos x="89" y="155"/>
                </a:cxn>
                <a:cxn ang="0">
                  <a:pos x="73" y="156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0" y="139"/>
                </a:cxn>
                <a:cxn ang="0">
                  <a:pos x="19" y="130"/>
                </a:cxn>
                <a:cxn ang="0">
                  <a:pos x="10" y="117"/>
                </a:cxn>
                <a:cxn ang="0">
                  <a:pos x="4" y="103"/>
                </a:cxn>
                <a:cxn ang="0">
                  <a:pos x="1" y="88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8" y="42"/>
                </a:cxn>
                <a:cxn ang="0">
                  <a:pos x="16" y="29"/>
                </a:cxn>
                <a:cxn ang="0">
                  <a:pos x="26" y="19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7" y="0"/>
                </a:cxn>
                <a:cxn ang="0">
                  <a:pos x="83" y="0"/>
                </a:cxn>
                <a:cxn ang="0">
                  <a:pos x="99" y="2"/>
                </a:cxn>
                <a:cxn ang="0">
                  <a:pos x="113" y="7"/>
                </a:cxn>
                <a:cxn ang="0">
                  <a:pos x="127" y="16"/>
                </a:cxn>
                <a:cxn ang="0">
                  <a:pos x="137" y="26"/>
                </a:cxn>
                <a:cxn ang="0">
                  <a:pos x="146" y="38"/>
                </a:cxn>
                <a:cxn ang="0">
                  <a:pos x="152" y="53"/>
                </a:cxn>
                <a:cxn ang="0">
                  <a:pos x="156" y="67"/>
                </a:cxn>
              </a:cxnLst>
              <a:rect l="0" t="0" r="r" b="b"/>
              <a:pathLst>
                <a:path w="156" h="156">
                  <a:moveTo>
                    <a:pt x="156" y="75"/>
                  </a:moveTo>
                  <a:lnTo>
                    <a:pt x="156" y="83"/>
                  </a:lnTo>
                  <a:lnTo>
                    <a:pt x="155" y="91"/>
                  </a:lnTo>
                  <a:lnTo>
                    <a:pt x="153" y="99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0" y="126"/>
                  </a:lnTo>
                  <a:lnTo>
                    <a:pt x="135" y="131"/>
                  </a:lnTo>
                  <a:lnTo>
                    <a:pt x="130" y="136"/>
                  </a:lnTo>
                  <a:lnTo>
                    <a:pt x="124" y="141"/>
                  </a:lnTo>
                  <a:lnTo>
                    <a:pt x="117" y="146"/>
                  </a:lnTo>
                  <a:lnTo>
                    <a:pt x="111" y="149"/>
                  </a:lnTo>
                  <a:lnTo>
                    <a:pt x="103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0" y="156"/>
                  </a:lnTo>
                  <a:lnTo>
                    <a:pt x="73" y="156"/>
                  </a:lnTo>
                  <a:lnTo>
                    <a:pt x="64" y="155"/>
                  </a:lnTo>
                  <a:lnTo>
                    <a:pt x="57" y="153"/>
                  </a:lnTo>
                  <a:lnTo>
                    <a:pt x="49" y="151"/>
                  </a:lnTo>
                  <a:lnTo>
                    <a:pt x="43" y="148"/>
                  </a:lnTo>
                  <a:lnTo>
                    <a:pt x="37" y="144"/>
                  </a:lnTo>
                  <a:lnTo>
                    <a:pt x="30" y="139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3"/>
                  </a:lnTo>
                  <a:lnTo>
                    <a:pt x="10" y="117"/>
                  </a:lnTo>
                  <a:lnTo>
                    <a:pt x="7" y="111"/>
                  </a:lnTo>
                  <a:lnTo>
                    <a:pt x="4" y="103"/>
                  </a:lnTo>
                  <a:lnTo>
                    <a:pt x="2" y="96"/>
                  </a:lnTo>
                  <a:lnTo>
                    <a:pt x="1" y="88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4"/>
                  </a:lnTo>
                  <a:lnTo>
                    <a:pt x="3" y="57"/>
                  </a:lnTo>
                  <a:lnTo>
                    <a:pt x="5" y="49"/>
                  </a:lnTo>
                  <a:lnTo>
                    <a:pt x="8" y="42"/>
                  </a:lnTo>
                  <a:lnTo>
                    <a:pt x="11" y="36"/>
                  </a:lnTo>
                  <a:lnTo>
                    <a:pt x="16" y="29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3" y="7"/>
                  </a:lnTo>
                  <a:lnTo>
                    <a:pt x="120" y="11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6"/>
                  </a:lnTo>
                  <a:lnTo>
                    <a:pt x="141" y="31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7"/>
                  </a:lnTo>
                  <a:lnTo>
                    <a:pt x="156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5773738" y="1373188"/>
              <a:ext cx="50800" cy="49213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4" y="99"/>
                </a:cxn>
                <a:cxn ang="0">
                  <a:pos x="148" y="114"/>
                </a:cxn>
                <a:cxn ang="0">
                  <a:pos x="140" y="127"/>
                </a:cxn>
                <a:cxn ang="0">
                  <a:pos x="129" y="138"/>
                </a:cxn>
                <a:cxn ang="0">
                  <a:pos x="118" y="147"/>
                </a:cxn>
                <a:cxn ang="0">
                  <a:pos x="104" y="153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4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3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8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7" y="20"/>
                </a:cxn>
                <a:cxn ang="0">
                  <a:pos x="38" y="11"/>
                </a:cxn>
                <a:cxn ang="0">
                  <a:pos x="52" y="4"/>
                </a:cxn>
                <a:cxn ang="0">
                  <a:pos x="68" y="1"/>
                </a:cxn>
                <a:cxn ang="0">
                  <a:pos x="84" y="0"/>
                </a:cxn>
                <a:cxn ang="0">
                  <a:pos x="100" y="3"/>
                </a:cxn>
                <a:cxn ang="0">
                  <a:pos x="113" y="9"/>
                </a:cxn>
                <a:cxn ang="0">
                  <a:pos x="126" y="17"/>
                </a:cxn>
                <a:cxn ang="0">
                  <a:pos x="137" y="28"/>
                </a:cxn>
                <a:cxn ang="0">
                  <a:pos x="146" y="39"/>
                </a:cxn>
                <a:cxn ang="0">
                  <a:pos x="153" y="53"/>
                </a:cxn>
                <a:cxn ang="0">
                  <a:pos x="156" y="69"/>
                </a:cxn>
              </a:cxnLst>
              <a:rect l="0" t="0" r="r" b="b"/>
              <a:pathLst>
                <a:path w="157" h="157">
                  <a:moveTo>
                    <a:pt x="157" y="76"/>
                  </a:moveTo>
                  <a:lnTo>
                    <a:pt x="157" y="85"/>
                  </a:lnTo>
                  <a:lnTo>
                    <a:pt x="156" y="92"/>
                  </a:lnTo>
                  <a:lnTo>
                    <a:pt x="154" y="99"/>
                  </a:lnTo>
                  <a:lnTo>
                    <a:pt x="151" y="107"/>
                  </a:lnTo>
                  <a:lnTo>
                    <a:pt x="148" y="114"/>
                  </a:lnTo>
                  <a:lnTo>
                    <a:pt x="144" y="121"/>
                  </a:lnTo>
                  <a:lnTo>
                    <a:pt x="140" y="127"/>
                  </a:lnTo>
                  <a:lnTo>
                    <a:pt x="136" y="132"/>
                  </a:lnTo>
                  <a:lnTo>
                    <a:pt x="129" y="138"/>
                  </a:lnTo>
                  <a:lnTo>
                    <a:pt x="124" y="143"/>
                  </a:lnTo>
                  <a:lnTo>
                    <a:pt x="118" y="147"/>
                  </a:lnTo>
                  <a:lnTo>
                    <a:pt x="111" y="150"/>
                  </a:lnTo>
                  <a:lnTo>
                    <a:pt x="104" y="153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1" y="157"/>
                  </a:lnTo>
                  <a:lnTo>
                    <a:pt x="72" y="157"/>
                  </a:lnTo>
                  <a:lnTo>
                    <a:pt x="65" y="156"/>
                  </a:lnTo>
                  <a:lnTo>
                    <a:pt x="57" y="154"/>
                  </a:lnTo>
                  <a:lnTo>
                    <a:pt x="50" y="152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5" y="135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3" y="105"/>
                  </a:lnTo>
                  <a:lnTo>
                    <a:pt x="1" y="97"/>
                  </a:lnTo>
                  <a:lnTo>
                    <a:pt x="0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8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7" y="20"/>
                  </a:lnTo>
                  <a:lnTo>
                    <a:pt x="32" y="15"/>
                  </a:lnTo>
                  <a:lnTo>
                    <a:pt x="38" y="11"/>
                  </a:lnTo>
                  <a:lnTo>
                    <a:pt x="46" y="7"/>
                  </a:lnTo>
                  <a:lnTo>
                    <a:pt x="52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2" y="21"/>
                  </a:lnTo>
                  <a:lnTo>
                    <a:pt x="137" y="28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3" y="53"/>
                  </a:lnTo>
                  <a:lnTo>
                    <a:pt x="155" y="60"/>
                  </a:lnTo>
                  <a:lnTo>
                    <a:pt x="156" y="69"/>
                  </a:lnTo>
                  <a:lnTo>
                    <a:pt x="157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5915025" y="1376363"/>
              <a:ext cx="50800" cy="49213"/>
            </a:xfrm>
            <a:custGeom>
              <a:avLst/>
              <a:gdLst/>
              <a:ahLst/>
              <a:cxnLst>
                <a:cxn ang="0">
                  <a:pos x="158" y="84"/>
                </a:cxn>
                <a:cxn ang="0">
                  <a:pos x="155" y="99"/>
                </a:cxn>
                <a:cxn ang="0">
                  <a:pos x="150" y="114"/>
                </a:cxn>
                <a:cxn ang="0">
                  <a:pos x="141" y="127"/>
                </a:cxn>
                <a:cxn ang="0">
                  <a:pos x="131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9" y="154"/>
                </a:cxn>
                <a:cxn ang="0">
                  <a:pos x="44" y="149"/>
                </a:cxn>
                <a:cxn ang="0">
                  <a:pos x="31" y="140"/>
                </a:cxn>
                <a:cxn ang="0">
                  <a:pos x="21" y="130"/>
                </a:cxn>
                <a:cxn ang="0">
                  <a:pos x="11" y="118"/>
                </a:cxn>
                <a:cxn ang="0">
                  <a:pos x="5" y="104"/>
                </a:cxn>
                <a:cxn ang="0">
                  <a:pos x="2" y="89"/>
                </a:cxn>
                <a:cxn ang="0">
                  <a:pos x="0" y="73"/>
                </a:cxn>
                <a:cxn ang="0">
                  <a:pos x="4" y="57"/>
                </a:cxn>
                <a:cxn ang="0">
                  <a:pos x="9" y="43"/>
                </a:cxn>
                <a:cxn ang="0">
                  <a:pos x="17" y="30"/>
                </a:cxn>
                <a:cxn ang="0">
                  <a:pos x="28" y="20"/>
                </a:cxn>
                <a:cxn ang="0">
                  <a:pos x="40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8" y="39"/>
                </a:cxn>
                <a:cxn ang="0">
                  <a:pos x="154" y="53"/>
                </a:cxn>
                <a:cxn ang="0">
                  <a:pos x="157" y="68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8" y="84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50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6" y="132"/>
                  </a:lnTo>
                  <a:lnTo>
                    <a:pt x="131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2" y="150"/>
                  </a:lnTo>
                  <a:lnTo>
                    <a:pt x="105" y="152"/>
                  </a:lnTo>
                  <a:lnTo>
                    <a:pt x="98" y="154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9" y="154"/>
                  </a:lnTo>
                  <a:lnTo>
                    <a:pt x="51" y="151"/>
                  </a:lnTo>
                  <a:lnTo>
                    <a:pt x="44" y="149"/>
                  </a:lnTo>
                  <a:lnTo>
                    <a:pt x="38" y="145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1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4"/>
                  </a:lnTo>
                  <a:lnTo>
                    <a:pt x="3" y="97"/>
                  </a:lnTo>
                  <a:lnTo>
                    <a:pt x="2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0"/>
                  </a:lnTo>
                  <a:lnTo>
                    <a:pt x="22" y="24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40" y="10"/>
                  </a:lnTo>
                  <a:lnTo>
                    <a:pt x="46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7" y="0"/>
                  </a:lnTo>
                  <a:lnTo>
                    <a:pt x="85" y="0"/>
                  </a:lnTo>
                  <a:lnTo>
                    <a:pt x="93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2"/>
                  </a:lnTo>
                  <a:lnTo>
                    <a:pt x="127" y="17"/>
                  </a:lnTo>
                  <a:lnTo>
                    <a:pt x="133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8" y="39"/>
                  </a:lnTo>
                  <a:lnTo>
                    <a:pt x="151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8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040438" y="1373188"/>
              <a:ext cx="49213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3" y="100"/>
                </a:cxn>
                <a:cxn ang="0">
                  <a:pos x="148" y="113"/>
                </a:cxn>
                <a:cxn ang="0">
                  <a:pos x="141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4" y="152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1" y="141"/>
                </a:cxn>
                <a:cxn ang="0">
                  <a:pos x="19" y="130"/>
                </a:cxn>
                <a:cxn ang="0">
                  <a:pos x="11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3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6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1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4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6" y="145"/>
                  </a:lnTo>
                  <a:lnTo>
                    <a:pt x="31" y="141"/>
                  </a:lnTo>
                  <a:lnTo>
                    <a:pt x="24" y="135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1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6" y="31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8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5"/>
                  </a:lnTo>
                  <a:lnTo>
                    <a:pt x="113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2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180138" y="1360488"/>
              <a:ext cx="50800" cy="49213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5" y="98"/>
                </a:cxn>
                <a:cxn ang="0">
                  <a:pos x="148" y="113"/>
                </a:cxn>
                <a:cxn ang="0">
                  <a:pos x="141" y="126"/>
                </a:cxn>
                <a:cxn ang="0">
                  <a:pos x="130" y="136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5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4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7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8" y="0"/>
                </a:cxn>
                <a:cxn ang="0">
                  <a:pos x="85" y="0"/>
                </a:cxn>
                <a:cxn ang="0">
                  <a:pos x="100" y="2"/>
                </a:cxn>
                <a:cxn ang="0">
                  <a:pos x="114" y="7"/>
                </a:cxn>
                <a:cxn ang="0">
                  <a:pos x="127" y="16"/>
                </a:cxn>
                <a:cxn ang="0">
                  <a:pos x="138" y="26"/>
                </a:cxn>
                <a:cxn ang="0">
                  <a:pos x="146" y="38"/>
                </a:cxn>
                <a:cxn ang="0">
                  <a:pos x="152" y="52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1"/>
                  </a:lnTo>
                  <a:lnTo>
                    <a:pt x="155" y="98"/>
                  </a:lnTo>
                  <a:lnTo>
                    <a:pt x="151" y="106"/>
                  </a:lnTo>
                  <a:lnTo>
                    <a:pt x="148" y="113"/>
                  </a:lnTo>
                  <a:lnTo>
                    <a:pt x="145" y="119"/>
                  </a:lnTo>
                  <a:lnTo>
                    <a:pt x="141" y="126"/>
                  </a:lnTo>
                  <a:lnTo>
                    <a:pt x="136" y="131"/>
                  </a:lnTo>
                  <a:lnTo>
                    <a:pt x="130" y="136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4"/>
                  </a:lnTo>
                  <a:lnTo>
                    <a:pt x="89" y="155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5"/>
                  </a:lnTo>
                  <a:lnTo>
                    <a:pt x="57" y="153"/>
                  </a:lnTo>
                  <a:lnTo>
                    <a:pt x="51" y="151"/>
                  </a:lnTo>
                  <a:lnTo>
                    <a:pt x="44" y="148"/>
                  </a:lnTo>
                  <a:lnTo>
                    <a:pt x="37" y="144"/>
                  </a:lnTo>
                  <a:lnTo>
                    <a:pt x="31" y="140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8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2"/>
                  </a:lnTo>
                  <a:lnTo>
                    <a:pt x="107" y="5"/>
                  </a:lnTo>
                  <a:lnTo>
                    <a:pt x="114" y="7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6"/>
                  </a:lnTo>
                  <a:lnTo>
                    <a:pt x="142" y="32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2" y="52"/>
                  </a:lnTo>
                  <a:lnTo>
                    <a:pt x="155" y="59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305550" y="1355725"/>
              <a:ext cx="49213" cy="50800"/>
            </a:xfrm>
            <a:custGeom>
              <a:avLst/>
              <a:gdLst/>
              <a:ahLst/>
              <a:cxnLst>
                <a:cxn ang="0">
                  <a:pos x="156" y="85"/>
                </a:cxn>
                <a:cxn ang="0">
                  <a:pos x="153" y="100"/>
                </a:cxn>
                <a:cxn ang="0">
                  <a:pos x="148" y="115"/>
                </a:cxn>
                <a:cxn ang="0">
                  <a:pos x="139" y="127"/>
                </a:cxn>
                <a:cxn ang="0">
                  <a:pos x="130" y="138"/>
                </a:cxn>
                <a:cxn ang="0">
                  <a:pos x="117" y="147"/>
                </a:cxn>
                <a:cxn ang="0">
                  <a:pos x="103" y="154"/>
                </a:cxn>
                <a:cxn ang="0">
                  <a:pos x="88" y="157"/>
                </a:cxn>
                <a:cxn ang="0">
                  <a:pos x="72" y="157"/>
                </a:cxn>
                <a:cxn ang="0">
                  <a:pos x="57" y="155"/>
                </a:cxn>
                <a:cxn ang="0">
                  <a:pos x="43" y="149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9"/>
                </a:cxn>
                <a:cxn ang="0">
                  <a:pos x="4" y="105"/>
                </a:cxn>
                <a:cxn ang="0">
                  <a:pos x="0" y="89"/>
                </a:cxn>
                <a:cxn ang="0">
                  <a:pos x="0" y="73"/>
                </a:cxn>
                <a:cxn ang="0">
                  <a:pos x="2" y="57"/>
                </a:cxn>
                <a:cxn ang="0">
                  <a:pos x="8" y="44"/>
                </a:cxn>
                <a:cxn ang="0">
                  <a:pos x="15" y="31"/>
                </a:cxn>
                <a:cxn ang="0">
                  <a:pos x="26" y="20"/>
                </a:cxn>
                <a:cxn ang="0">
                  <a:pos x="39" y="11"/>
                </a:cxn>
                <a:cxn ang="0">
                  <a:pos x="52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5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5" y="69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5"/>
                  </a:lnTo>
                  <a:lnTo>
                    <a:pt x="155" y="92"/>
                  </a:lnTo>
                  <a:lnTo>
                    <a:pt x="153" y="100"/>
                  </a:lnTo>
                  <a:lnTo>
                    <a:pt x="151" y="107"/>
                  </a:lnTo>
                  <a:lnTo>
                    <a:pt x="148" y="115"/>
                  </a:lnTo>
                  <a:lnTo>
                    <a:pt x="145" y="121"/>
                  </a:lnTo>
                  <a:lnTo>
                    <a:pt x="139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3"/>
                  </a:lnTo>
                  <a:lnTo>
                    <a:pt x="117" y="147"/>
                  </a:lnTo>
                  <a:lnTo>
                    <a:pt x="111" y="150"/>
                  </a:lnTo>
                  <a:lnTo>
                    <a:pt x="103" y="154"/>
                  </a:lnTo>
                  <a:lnTo>
                    <a:pt x="96" y="156"/>
                  </a:lnTo>
                  <a:lnTo>
                    <a:pt x="88" y="157"/>
                  </a:lnTo>
                  <a:lnTo>
                    <a:pt x="80" y="157"/>
                  </a:lnTo>
                  <a:lnTo>
                    <a:pt x="72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3"/>
                  </a:lnTo>
                  <a:lnTo>
                    <a:pt x="43" y="149"/>
                  </a:lnTo>
                  <a:lnTo>
                    <a:pt x="36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4" y="125"/>
                  </a:lnTo>
                  <a:lnTo>
                    <a:pt x="10" y="119"/>
                  </a:lnTo>
                  <a:lnTo>
                    <a:pt x="7" y="111"/>
                  </a:lnTo>
                  <a:lnTo>
                    <a:pt x="4" y="105"/>
                  </a:lnTo>
                  <a:lnTo>
                    <a:pt x="2" y="98"/>
                  </a:lnTo>
                  <a:lnTo>
                    <a:pt x="0" y="89"/>
                  </a:lnTo>
                  <a:lnTo>
                    <a:pt x="0" y="82"/>
                  </a:lnTo>
                  <a:lnTo>
                    <a:pt x="0" y="73"/>
                  </a:lnTo>
                  <a:lnTo>
                    <a:pt x="1" y="66"/>
                  </a:lnTo>
                  <a:lnTo>
                    <a:pt x="2" y="57"/>
                  </a:lnTo>
                  <a:lnTo>
                    <a:pt x="5" y="51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5" y="31"/>
                  </a:lnTo>
                  <a:lnTo>
                    <a:pt x="21" y="26"/>
                  </a:lnTo>
                  <a:lnTo>
                    <a:pt x="26" y="20"/>
                  </a:lnTo>
                  <a:lnTo>
                    <a:pt x="32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2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6" y="6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5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49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5" y="69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429375" y="1360488"/>
              <a:ext cx="50800" cy="50800"/>
            </a:xfrm>
            <a:custGeom>
              <a:avLst/>
              <a:gdLst/>
              <a:ahLst/>
              <a:cxnLst>
                <a:cxn ang="0">
                  <a:pos x="157" y="84"/>
                </a:cxn>
                <a:cxn ang="0">
                  <a:pos x="154" y="100"/>
                </a:cxn>
                <a:cxn ang="0">
                  <a:pos x="149" y="113"/>
                </a:cxn>
                <a:cxn ang="0">
                  <a:pos x="141" y="126"/>
                </a:cxn>
                <a:cxn ang="0">
                  <a:pos x="130" y="138"/>
                </a:cxn>
                <a:cxn ang="0">
                  <a:pos x="119" y="146"/>
                </a:cxn>
                <a:cxn ang="0">
                  <a:pos x="104" y="152"/>
                </a:cxn>
                <a:cxn ang="0">
                  <a:pos x="89" y="156"/>
                </a:cxn>
                <a:cxn ang="0">
                  <a:pos x="73" y="157"/>
                </a:cxn>
                <a:cxn ang="0">
                  <a:pos x="57" y="153"/>
                </a:cxn>
                <a:cxn ang="0">
                  <a:pos x="43" y="148"/>
                </a:cxn>
                <a:cxn ang="0">
                  <a:pos x="31" y="140"/>
                </a:cxn>
                <a:cxn ang="0">
                  <a:pos x="20" y="130"/>
                </a:cxn>
                <a:cxn ang="0">
                  <a:pos x="11" y="117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2"/>
                </a:cxn>
                <a:cxn ang="0">
                  <a:pos x="3" y="57"/>
                </a:cxn>
                <a:cxn ang="0">
                  <a:pos x="9" y="42"/>
                </a:cxn>
                <a:cxn ang="0">
                  <a:pos x="17" y="30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4"/>
                </a:cxn>
                <a:cxn ang="0">
                  <a:pos x="69" y="0"/>
                </a:cxn>
                <a:cxn ang="0">
                  <a:pos x="85" y="0"/>
                </a:cxn>
                <a:cxn ang="0">
                  <a:pos x="99" y="2"/>
                </a:cxn>
                <a:cxn ang="0">
                  <a:pos x="114" y="9"/>
                </a:cxn>
                <a:cxn ang="0">
                  <a:pos x="127" y="16"/>
                </a:cxn>
                <a:cxn ang="0">
                  <a:pos x="138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7" y="68"/>
                </a:cxn>
              </a:cxnLst>
              <a:rect l="0" t="0" r="r" b="b"/>
              <a:pathLst>
                <a:path w="157" h="157">
                  <a:moveTo>
                    <a:pt x="157" y="75"/>
                  </a:moveTo>
                  <a:lnTo>
                    <a:pt x="157" y="84"/>
                  </a:lnTo>
                  <a:lnTo>
                    <a:pt x="156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9" y="113"/>
                  </a:lnTo>
                  <a:lnTo>
                    <a:pt x="145" y="120"/>
                  </a:lnTo>
                  <a:lnTo>
                    <a:pt x="141" y="126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5" y="142"/>
                  </a:lnTo>
                  <a:lnTo>
                    <a:pt x="119" y="146"/>
                  </a:lnTo>
                  <a:lnTo>
                    <a:pt x="111" y="149"/>
                  </a:lnTo>
                  <a:lnTo>
                    <a:pt x="104" y="152"/>
                  </a:lnTo>
                  <a:lnTo>
                    <a:pt x="96" y="155"/>
                  </a:lnTo>
                  <a:lnTo>
                    <a:pt x="89" y="156"/>
                  </a:lnTo>
                  <a:lnTo>
                    <a:pt x="82" y="157"/>
                  </a:lnTo>
                  <a:lnTo>
                    <a:pt x="73" y="157"/>
                  </a:lnTo>
                  <a:lnTo>
                    <a:pt x="66" y="156"/>
                  </a:lnTo>
                  <a:lnTo>
                    <a:pt x="57" y="153"/>
                  </a:lnTo>
                  <a:lnTo>
                    <a:pt x="50" y="151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1" y="140"/>
                  </a:lnTo>
                  <a:lnTo>
                    <a:pt x="24" y="135"/>
                  </a:lnTo>
                  <a:lnTo>
                    <a:pt x="20" y="130"/>
                  </a:lnTo>
                  <a:lnTo>
                    <a:pt x="15" y="124"/>
                  </a:lnTo>
                  <a:lnTo>
                    <a:pt x="11" y="117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0"/>
                  </a:lnTo>
                  <a:lnTo>
                    <a:pt x="0" y="72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9" y="42"/>
                  </a:lnTo>
                  <a:lnTo>
                    <a:pt x="13" y="36"/>
                  </a:lnTo>
                  <a:lnTo>
                    <a:pt x="17" y="30"/>
                  </a:lnTo>
                  <a:lnTo>
                    <a:pt x="21" y="24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6" y="6"/>
                  </a:lnTo>
                  <a:lnTo>
                    <a:pt x="53" y="4"/>
                  </a:lnTo>
                  <a:lnTo>
                    <a:pt x="60" y="2"/>
                  </a:lnTo>
                  <a:lnTo>
                    <a:pt x="69" y="0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99" y="2"/>
                  </a:lnTo>
                  <a:lnTo>
                    <a:pt x="107" y="5"/>
                  </a:lnTo>
                  <a:lnTo>
                    <a:pt x="114" y="9"/>
                  </a:lnTo>
                  <a:lnTo>
                    <a:pt x="121" y="12"/>
                  </a:lnTo>
                  <a:lnTo>
                    <a:pt x="127" y="16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0"/>
                  </a:lnTo>
                  <a:lnTo>
                    <a:pt x="157" y="68"/>
                  </a:lnTo>
                  <a:lnTo>
                    <a:pt x="157" y="75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9" name="Freeform 45"/>
            <p:cNvSpPr>
              <a:spLocks/>
            </p:cNvSpPr>
            <p:nvPr/>
          </p:nvSpPr>
          <p:spPr bwMode="auto">
            <a:xfrm>
              <a:off x="6570663" y="1347788"/>
              <a:ext cx="49213" cy="50800"/>
            </a:xfrm>
            <a:custGeom>
              <a:avLst/>
              <a:gdLst/>
              <a:ahLst/>
              <a:cxnLst>
                <a:cxn ang="0">
                  <a:pos x="157" y="85"/>
                </a:cxn>
                <a:cxn ang="0">
                  <a:pos x="155" y="99"/>
                </a:cxn>
                <a:cxn ang="0">
                  <a:pos x="149" y="114"/>
                </a:cxn>
                <a:cxn ang="0">
                  <a:pos x="141" y="127"/>
                </a:cxn>
                <a:cxn ang="0">
                  <a:pos x="130" y="137"/>
                </a:cxn>
                <a:cxn ang="0">
                  <a:pos x="119" y="146"/>
                </a:cxn>
                <a:cxn ang="0">
                  <a:pos x="105" y="152"/>
                </a:cxn>
                <a:cxn ang="0">
                  <a:pos x="89" y="156"/>
                </a:cxn>
                <a:cxn ang="0">
                  <a:pos x="73" y="156"/>
                </a:cxn>
                <a:cxn ang="0">
                  <a:pos x="58" y="154"/>
                </a:cxn>
                <a:cxn ang="0">
                  <a:pos x="44" y="149"/>
                </a:cxn>
                <a:cxn ang="0">
                  <a:pos x="31" y="141"/>
                </a:cxn>
                <a:cxn ang="0">
                  <a:pos x="20" y="130"/>
                </a:cxn>
                <a:cxn ang="0">
                  <a:pos x="11" y="118"/>
                </a:cxn>
                <a:cxn ang="0">
                  <a:pos x="5" y="105"/>
                </a:cxn>
                <a:cxn ang="0">
                  <a:pos x="1" y="89"/>
                </a:cxn>
                <a:cxn ang="0">
                  <a:pos x="1" y="73"/>
                </a:cxn>
                <a:cxn ang="0">
                  <a:pos x="3" y="57"/>
                </a:cxn>
                <a:cxn ang="0">
                  <a:pos x="9" y="43"/>
                </a:cxn>
                <a:cxn ang="0">
                  <a:pos x="17" y="31"/>
                </a:cxn>
                <a:cxn ang="0">
                  <a:pos x="28" y="20"/>
                </a:cxn>
                <a:cxn ang="0">
                  <a:pos x="39" y="10"/>
                </a:cxn>
                <a:cxn ang="0">
                  <a:pos x="53" y="4"/>
                </a:cxn>
                <a:cxn ang="0">
                  <a:pos x="69" y="1"/>
                </a:cxn>
                <a:cxn ang="0">
                  <a:pos x="85" y="0"/>
                </a:cxn>
                <a:cxn ang="0">
                  <a:pos x="100" y="3"/>
                </a:cxn>
                <a:cxn ang="0">
                  <a:pos x="115" y="8"/>
                </a:cxn>
                <a:cxn ang="0">
                  <a:pos x="127" y="17"/>
                </a:cxn>
                <a:cxn ang="0">
                  <a:pos x="138" y="27"/>
                </a:cxn>
                <a:cxn ang="0">
                  <a:pos x="147" y="39"/>
                </a:cxn>
                <a:cxn ang="0">
                  <a:pos x="154" y="53"/>
                </a:cxn>
                <a:cxn ang="0">
                  <a:pos x="157" y="69"/>
                </a:cxn>
              </a:cxnLst>
              <a:rect l="0" t="0" r="r" b="b"/>
              <a:pathLst>
                <a:path w="158" h="156">
                  <a:moveTo>
                    <a:pt x="158" y="76"/>
                  </a:moveTo>
                  <a:lnTo>
                    <a:pt x="157" y="85"/>
                  </a:lnTo>
                  <a:lnTo>
                    <a:pt x="157" y="92"/>
                  </a:lnTo>
                  <a:lnTo>
                    <a:pt x="155" y="99"/>
                  </a:lnTo>
                  <a:lnTo>
                    <a:pt x="153" y="107"/>
                  </a:lnTo>
                  <a:lnTo>
                    <a:pt x="149" y="114"/>
                  </a:lnTo>
                  <a:lnTo>
                    <a:pt x="145" y="120"/>
                  </a:lnTo>
                  <a:lnTo>
                    <a:pt x="141" y="127"/>
                  </a:lnTo>
                  <a:lnTo>
                    <a:pt x="137" y="132"/>
                  </a:lnTo>
                  <a:lnTo>
                    <a:pt x="130" y="137"/>
                  </a:lnTo>
                  <a:lnTo>
                    <a:pt x="125" y="143"/>
                  </a:lnTo>
                  <a:lnTo>
                    <a:pt x="119" y="146"/>
                  </a:lnTo>
                  <a:lnTo>
                    <a:pt x="111" y="150"/>
                  </a:lnTo>
                  <a:lnTo>
                    <a:pt x="105" y="152"/>
                  </a:lnTo>
                  <a:lnTo>
                    <a:pt x="98" y="155"/>
                  </a:lnTo>
                  <a:lnTo>
                    <a:pt x="89" y="156"/>
                  </a:lnTo>
                  <a:lnTo>
                    <a:pt x="82" y="156"/>
                  </a:lnTo>
                  <a:lnTo>
                    <a:pt x="73" y="156"/>
                  </a:lnTo>
                  <a:lnTo>
                    <a:pt x="66" y="155"/>
                  </a:lnTo>
                  <a:lnTo>
                    <a:pt x="58" y="154"/>
                  </a:lnTo>
                  <a:lnTo>
                    <a:pt x="51" y="152"/>
                  </a:lnTo>
                  <a:lnTo>
                    <a:pt x="44" y="149"/>
                  </a:lnTo>
                  <a:lnTo>
                    <a:pt x="37" y="145"/>
                  </a:lnTo>
                  <a:lnTo>
                    <a:pt x="31" y="141"/>
                  </a:lnTo>
                  <a:lnTo>
                    <a:pt x="26" y="135"/>
                  </a:lnTo>
                  <a:lnTo>
                    <a:pt x="20" y="130"/>
                  </a:lnTo>
                  <a:lnTo>
                    <a:pt x="15" y="125"/>
                  </a:lnTo>
                  <a:lnTo>
                    <a:pt x="11" y="118"/>
                  </a:lnTo>
                  <a:lnTo>
                    <a:pt x="8" y="111"/>
                  </a:lnTo>
                  <a:lnTo>
                    <a:pt x="5" y="105"/>
                  </a:lnTo>
                  <a:lnTo>
                    <a:pt x="2" y="96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1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6" y="51"/>
                  </a:lnTo>
                  <a:lnTo>
                    <a:pt x="9" y="43"/>
                  </a:lnTo>
                  <a:lnTo>
                    <a:pt x="13" y="37"/>
                  </a:lnTo>
                  <a:lnTo>
                    <a:pt x="17" y="31"/>
                  </a:lnTo>
                  <a:lnTo>
                    <a:pt x="21" y="25"/>
                  </a:lnTo>
                  <a:lnTo>
                    <a:pt x="28" y="20"/>
                  </a:lnTo>
                  <a:lnTo>
                    <a:pt x="33" y="15"/>
                  </a:lnTo>
                  <a:lnTo>
                    <a:pt x="39" y="10"/>
                  </a:lnTo>
                  <a:lnTo>
                    <a:pt x="47" y="7"/>
                  </a:lnTo>
                  <a:lnTo>
                    <a:pt x="53" y="4"/>
                  </a:lnTo>
                  <a:lnTo>
                    <a:pt x="61" y="2"/>
                  </a:lnTo>
                  <a:lnTo>
                    <a:pt x="69" y="1"/>
                  </a:lnTo>
                  <a:lnTo>
                    <a:pt x="76" y="0"/>
                  </a:lnTo>
                  <a:lnTo>
                    <a:pt x="85" y="0"/>
                  </a:lnTo>
                  <a:lnTo>
                    <a:pt x="92" y="1"/>
                  </a:lnTo>
                  <a:lnTo>
                    <a:pt x="100" y="3"/>
                  </a:lnTo>
                  <a:lnTo>
                    <a:pt x="107" y="5"/>
                  </a:lnTo>
                  <a:lnTo>
                    <a:pt x="115" y="8"/>
                  </a:lnTo>
                  <a:lnTo>
                    <a:pt x="121" y="13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8" y="27"/>
                  </a:lnTo>
                  <a:lnTo>
                    <a:pt x="143" y="33"/>
                  </a:lnTo>
                  <a:lnTo>
                    <a:pt x="147" y="39"/>
                  </a:lnTo>
                  <a:lnTo>
                    <a:pt x="150" y="45"/>
                  </a:lnTo>
                  <a:lnTo>
                    <a:pt x="154" y="53"/>
                  </a:lnTo>
                  <a:lnTo>
                    <a:pt x="156" y="60"/>
                  </a:lnTo>
                  <a:lnTo>
                    <a:pt x="157" y="69"/>
                  </a:lnTo>
                  <a:lnTo>
                    <a:pt x="158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694488" y="1344613"/>
              <a:ext cx="50800" cy="49213"/>
            </a:xfrm>
            <a:custGeom>
              <a:avLst/>
              <a:gdLst/>
              <a:ahLst/>
              <a:cxnLst>
                <a:cxn ang="0">
                  <a:pos x="156" y="84"/>
                </a:cxn>
                <a:cxn ang="0">
                  <a:pos x="154" y="100"/>
                </a:cxn>
                <a:cxn ang="0">
                  <a:pos x="148" y="113"/>
                </a:cxn>
                <a:cxn ang="0">
                  <a:pos x="140" y="127"/>
                </a:cxn>
                <a:cxn ang="0">
                  <a:pos x="130" y="138"/>
                </a:cxn>
                <a:cxn ang="0">
                  <a:pos x="117" y="146"/>
                </a:cxn>
                <a:cxn ang="0">
                  <a:pos x="103" y="153"/>
                </a:cxn>
                <a:cxn ang="0">
                  <a:pos x="89" y="157"/>
                </a:cxn>
                <a:cxn ang="0">
                  <a:pos x="73" y="157"/>
                </a:cxn>
                <a:cxn ang="0">
                  <a:pos x="57" y="155"/>
                </a:cxn>
                <a:cxn ang="0">
                  <a:pos x="43" y="148"/>
                </a:cxn>
                <a:cxn ang="0">
                  <a:pos x="30" y="141"/>
                </a:cxn>
                <a:cxn ang="0">
                  <a:pos x="19" y="130"/>
                </a:cxn>
                <a:cxn ang="0">
                  <a:pos x="10" y="118"/>
                </a:cxn>
                <a:cxn ang="0">
                  <a:pos x="4" y="104"/>
                </a:cxn>
                <a:cxn ang="0">
                  <a:pos x="1" y="89"/>
                </a:cxn>
                <a:cxn ang="0">
                  <a:pos x="0" y="73"/>
                </a:cxn>
                <a:cxn ang="0">
                  <a:pos x="3" y="57"/>
                </a:cxn>
                <a:cxn ang="0">
                  <a:pos x="8" y="44"/>
                </a:cxn>
                <a:cxn ang="0">
                  <a:pos x="16" y="31"/>
                </a:cxn>
                <a:cxn ang="0">
                  <a:pos x="26" y="19"/>
                </a:cxn>
                <a:cxn ang="0">
                  <a:pos x="39" y="11"/>
                </a:cxn>
                <a:cxn ang="0">
                  <a:pos x="53" y="5"/>
                </a:cxn>
                <a:cxn ang="0">
                  <a:pos x="67" y="1"/>
                </a:cxn>
                <a:cxn ang="0">
                  <a:pos x="83" y="0"/>
                </a:cxn>
                <a:cxn ang="0">
                  <a:pos x="99" y="3"/>
                </a:cxn>
                <a:cxn ang="0">
                  <a:pos x="113" y="9"/>
                </a:cxn>
                <a:cxn ang="0">
                  <a:pos x="127" y="17"/>
                </a:cxn>
                <a:cxn ang="0">
                  <a:pos x="137" y="27"/>
                </a:cxn>
                <a:cxn ang="0">
                  <a:pos x="146" y="39"/>
                </a:cxn>
                <a:cxn ang="0">
                  <a:pos x="152" y="53"/>
                </a:cxn>
                <a:cxn ang="0">
                  <a:pos x="156" y="68"/>
                </a:cxn>
              </a:cxnLst>
              <a:rect l="0" t="0" r="r" b="b"/>
              <a:pathLst>
                <a:path w="156" h="157">
                  <a:moveTo>
                    <a:pt x="156" y="76"/>
                  </a:moveTo>
                  <a:lnTo>
                    <a:pt x="156" y="84"/>
                  </a:lnTo>
                  <a:lnTo>
                    <a:pt x="155" y="92"/>
                  </a:lnTo>
                  <a:lnTo>
                    <a:pt x="154" y="100"/>
                  </a:lnTo>
                  <a:lnTo>
                    <a:pt x="151" y="107"/>
                  </a:lnTo>
                  <a:lnTo>
                    <a:pt x="148" y="113"/>
                  </a:lnTo>
                  <a:lnTo>
                    <a:pt x="145" y="121"/>
                  </a:lnTo>
                  <a:lnTo>
                    <a:pt x="140" y="127"/>
                  </a:lnTo>
                  <a:lnTo>
                    <a:pt x="135" y="132"/>
                  </a:lnTo>
                  <a:lnTo>
                    <a:pt x="130" y="138"/>
                  </a:lnTo>
                  <a:lnTo>
                    <a:pt x="123" y="142"/>
                  </a:lnTo>
                  <a:lnTo>
                    <a:pt x="117" y="146"/>
                  </a:lnTo>
                  <a:lnTo>
                    <a:pt x="111" y="150"/>
                  </a:lnTo>
                  <a:lnTo>
                    <a:pt x="103" y="153"/>
                  </a:lnTo>
                  <a:lnTo>
                    <a:pt x="96" y="155"/>
                  </a:lnTo>
                  <a:lnTo>
                    <a:pt x="89" y="157"/>
                  </a:lnTo>
                  <a:lnTo>
                    <a:pt x="80" y="157"/>
                  </a:lnTo>
                  <a:lnTo>
                    <a:pt x="73" y="157"/>
                  </a:lnTo>
                  <a:lnTo>
                    <a:pt x="64" y="156"/>
                  </a:lnTo>
                  <a:lnTo>
                    <a:pt x="57" y="155"/>
                  </a:lnTo>
                  <a:lnTo>
                    <a:pt x="49" y="152"/>
                  </a:lnTo>
                  <a:lnTo>
                    <a:pt x="43" y="148"/>
                  </a:lnTo>
                  <a:lnTo>
                    <a:pt x="37" y="145"/>
                  </a:lnTo>
                  <a:lnTo>
                    <a:pt x="30" y="141"/>
                  </a:lnTo>
                  <a:lnTo>
                    <a:pt x="24" y="136"/>
                  </a:lnTo>
                  <a:lnTo>
                    <a:pt x="19" y="130"/>
                  </a:lnTo>
                  <a:lnTo>
                    <a:pt x="15" y="124"/>
                  </a:lnTo>
                  <a:lnTo>
                    <a:pt x="10" y="118"/>
                  </a:lnTo>
                  <a:lnTo>
                    <a:pt x="7" y="111"/>
                  </a:lnTo>
                  <a:lnTo>
                    <a:pt x="4" y="104"/>
                  </a:lnTo>
                  <a:lnTo>
                    <a:pt x="2" y="97"/>
                  </a:lnTo>
                  <a:lnTo>
                    <a:pt x="1" y="89"/>
                  </a:lnTo>
                  <a:lnTo>
                    <a:pt x="0" y="81"/>
                  </a:lnTo>
                  <a:lnTo>
                    <a:pt x="0" y="73"/>
                  </a:lnTo>
                  <a:lnTo>
                    <a:pt x="1" y="65"/>
                  </a:lnTo>
                  <a:lnTo>
                    <a:pt x="3" y="57"/>
                  </a:lnTo>
                  <a:lnTo>
                    <a:pt x="5" y="50"/>
                  </a:lnTo>
                  <a:lnTo>
                    <a:pt x="8" y="44"/>
                  </a:lnTo>
                  <a:lnTo>
                    <a:pt x="11" y="37"/>
                  </a:lnTo>
                  <a:lnTo>
                    <a:pt x="16" y="31"/>
                  </a:lnTo>
                  <a:lnTo>
                    <a:pt x="21" y="25"/>
                  </a:lnTo>
                  <a:lnTo>
                    <a:pt x="26" y="19"/>
                  </a:lnTo>
                  <a:lnTo>
                    <a:pt x="33" y="15"/>
                  </a:lnTo>
                  <a:lnTo>
                    <a:pt x="39" y="11"/>
                  </a:lnTo>
                  <a:lnTo>
                    <a:pt x="45" y="8"/>
                  </a:lnTo>
                  <a:lnTo>
                    <a:pt x="53" y="5"/>
                  </a:lnTo>
                  <a:lnTo>
                    <a:pt x="60" y="2"/>
                  </a:lnTo>
                  <a:lnTo>
                    <a:pt x="67" y="1"/>
                  </a:lnTo>
                  <a:lnTo>
                    <a:pt x="76" y="0"/>
                  </a:lnTo>
                  <a:lnTo>
                    <a:pt x="83" y="0"/>
                  </a:lnTo>
                  <a:lnTo>
                    <a:pt x="92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3" y="9"/>
                  </a:lnTo>
                  <a:lnTo>
                    <a:pt x="120" y="12"/>
                  </a:lnTo>
                  <a:lnTo>
                    <a:pt x="127" y="17"/>
                  </a:lnTo>
                  <a:lnTo>
                    <a:pt x="132" y="21"/>
                  </a:lnTo>
                  <a:lnTo>
                    <a:pt x="137" y="27"/>
                  </a:lnTo>
                  <a:lnTo>
                    <a:pt x="141" y="33"/>
                  </a:lnTo>
                  <a:lnTo>
                    <a:pt x="146" y="39"/>
                  </a:lnTo>
                  <a:lnTo>
                    <a:pt x="150" y="46"/>
                  </a:lnTo>
                  <a:lnTo>
                    <a:pt x="152" y="53"/>
                  </a:lnTo>
                  <a:lnTo>
                    <a:pt x="154" y="61"/>
                  </a:lnTo>
                  <a:lnTo>
                    <a:pt x="156" y="68"/>
                  </a:lnTo>
                  <a:lnTo>
                    <a:pt x="156" y="76"/>
                  </a:lnTo>
                  <a:close/>
                </a:path>
              </a:pathLst>
            </a:custGeom>
            <a:solidFill>
              <a:srgbClr val="6A686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1" name="Freeform 47"/>
            <p:cNvSpPr>
              <a:spLocks/>
            </p:cNvSpPr>
            <p:nvPr/>
          </p:nvSpPr>
          <p:spPr bwMode="auto">
            <a:xfrm>
              <a:off x="1660525" y="1322388"/>
              <a:ext cx="68263" cy="169863"/>
            </a:xfrm>
            <a:custGeom>
              <a:avLst/>
              <a:gdLst/>
              <a:ahLst/>
              <a:cxnLst>
                <a:cxn ang="0">
                  <a:pos x="74" y="12"/>
                </a:cxn>
                <a:cxn ang="0">
                  <a:pos x="54" y="27"/>
                </a:cxn>
                <a:cxn ang="0">
                  <a:pos x="37" y="48"/>
                </a:cxn>
                <a:cxn ang="0">
                  <a:pos x="23" y="74"/>
                </a:cxn>
                <a:cxn ang="0">
                  <a:pos x="12" y="111"/>
                </a:cxn>
                <a:cxn ang="0">
                  <a:pos x="3" y="161"/>
                </a:cxn>
                <a:cxn ang="0">
                  <a:pos x="0" y="217"/>
                </a:cxn>
                <a:cxn ang="0">
                  <a:pos x="3" y="276"/>
                </a:cxn>
                <a:cxn ang="0">
                  <a:pos x="12" y="337"/>
                </a:cxn>
                <a:cxn ang="0">
                  <a:pos x="26" y="397"/>
                </a:cxn>
                <a:cxn ang="0">
                  <a:pos x="46" y="453"/>
                </a:cxn>
                <a:cxn ang="0">
                  <a:pos x="65" y="491"/>
                </a:cxn>
                <a:cxn ang="0">
                  <a:pos x="79" y="514"/>
                </a:cxn>
                <a:cxn ang="0">
                  <a:pos x="90" y="528"/>
                </a:cxn>
                <a:cxn ang="0">
                  <a:pos x="100" y="534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9" y="520"/>
                </a:cxn>
                <a:cxn ang="0">
                  <a:pos x="141" y="510"/>
                </a:cxn>
                <a:cxn ang="0">
                  <a:pos x="139" y="501"/>
                </a:cxn>
                <a:cxn ang="0">
                  <a:pos x="129" y="487"/>
                </a:cxn>
                <a:cxn ang="0">
                  <a:pos x="117" y="466"/>
                </a:cxn>
                <a:cxn ang="0">
                  <a:pos x="100" y="432"/>
                </a:cxn>
                <a:cxn ang="0">
                  <a:pos x="82" y="381"/>
                </a:cxn>
                <a:cxn ang="0">
                  <a:pos x="69" y="327"/>
                </a:cxn>
                <a:cxn ang="0">
                  <a:pos x="62" y="272"/>
                </a:cxn>
                <a:cxn ang="0">
                  <a:pos x="58" y="218"/>
                </a:cxn>
                <a:cxn ang="0">
                  <a:pos x="61" y="167"/>
                </a:cxn>
                <a:cxn ang="0">
                  <a:pos x="69" y="123"/>
                </a:cxn>
                <a:cxn ang="0">
                  <a:pos x="77" y="94"/>
                </a:cxn>
                <a:cxn ang="0">
                  <a:pos x="86" y="78"/>
                </a:cxn>
                <a:cxn ang="0">
                  <a:pos x="94" y="65"/>
                </a:cxn>
                <a:cxn ang="0">
                  <a:pos x="104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6" y="56"/>
                </a:cxn>
                <a:cxn ang="0">
                  <a:pos x="134" y="66"/>
                </a:cxn>
                <a:cxn ang="0">
                  <a:pos x="142" y="89"/>
                </a:cxn>
                <a:cxn ang="0">
                  <a:pos x="149" y="129"/>
                </a:cxn>
                <a:cxn ang="0">
                  <a:pos x="151" y="176"/>
                </a:cxn>
                <a:cxn ang="0">
                  <a:pos x="151" y="203"/>
                </a:cxn>
                <a:cxn ang="0">
                  <a:pos x="155" y="213"/>
                </a:cxn>
                <a:cxn ang="0">
                  <a:pos x="162" y="220"/>
                </a:cxn>
                <a:cxn ang="0">
                  <a:pos x="173" y="225"/>
                </a:cxn>
                <a:cxn ang="0">
                  <a:pos x="184" y="225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9" y="206"/>
                </a:cxn>
                <a:cxn ang="0">
                  <a:pos x="211" y="187"/>
                </a:cxn>
                <a:cxn ang="0">
                  <a:pos x="210" y="139"/>
                </a:cxn>
                <a:cxn ang="0">
                  <a:pos x="203" y="94"/>
                </a:cxn>
                <a:cxn ang="0">
                  <a:pos x="196" y="66"/>
                </a:cxn>
                <a:cxn ang="0">
                  <a:pos x="184" y="40"/>
                </a:cxn>
                <a:cxn ang="0">
                  <a:pos x="172" y="24"/>
                </a:cxn>
                <a:cxn ang="0">
                  <a:pos x="162" y="14"/>
                </a:cxn>
                <a:cxn ang="0">
                  <a:pos x="150" y="8"/>
                </a:cxn>
                <a:cxn ang="0">
                  <a:pos x="137" y="2"/>
                </a:cxn>
                <a:cxn ang="0">
                  <a:pos x="119" y="0"/>
                </a:cxn>
                <a:cxn ang="0">
                  <a:pos x="98" y="4"/>
                </a:cxn>
              </a:cxnLst>
              <a:rect l="0" t="0" r="r" b="b"/>
              <a:pathLst>
                <a:path w="211" h="535">
                  <a:moveTo>
                    <a:pt x="85" y="7"/>
                  </a:moveTo>
                  <a:lnTo>
                    <a:pt x="74" y="12"/>
                  </a:lnTo>
                  <a:lnTo>
                    <a:pt x="64" y="19"/>
                  </a:lnTo>
                  <a:lnTo>
                    <a:pt x="54" y="27"/>
                  </a:lnTo>
                  <a:lnTo>
                    <a:pt x="46" y="36"/>
                  </a:lnTo>
                  <a:lnTo>
                    <a:pt x="37" y="48"/>
                  </a:lnTo>
                  <a:lnTo>
                    <a:pt x="30" y="60"/>
                  </a:lnTo>
                  <a:lnTo>
                    <a:pt x="23" y="74"/>
                  </a:lnTo>
                  <a:lnTo>
                    <a:pt x="18" y="89"/>
                  </a:lnTo>
                  <a:lnTo>
                    <a:pt x="12" y="111"/>
                  </a:lnTo>
                  <a:lnTo>
                    <a:pt x="7" y="135"/>
                  </a:lnTo>
                  <a:lnTo>
                    <a:pt x="3" y="161"/>
                  </a:lnTo>
                  <a:lnTo>
                    <a:pt x="1" y="189"/>
                  </a:lnTo>
                  <a:lnTo>
                    <a:pt x="0" y="217"/>
                  </a:lnTo>
                  <a:lnTo>
                    <a:pt x="0" y="246"/>
                  </a:lnTo>
                  <a:lnTo>
                    <a:pt x="3" y="276"/>
                  </a:lnTo>
                  <a:lnTo>
                    <a:pt x="7" y="307"/>
                  </a:lnTo>
                  <a:lnTo>
                    <a:pt x="12" y="337"/>
                  </a:lnTo>
                  <a:lnTo>
                    <a:pt x="18" y="367"/>
                  </a:lnTo>
                  <a:lnTo>
                    <a:pt x="26" y="397"/>
                  </a:lnTo>
                  <a:lnTo>
                    <a:pt x="35" y="425"/>
                  </a:lnTo>
                  <a:lnTo>
                    <a:pt x="46" y="453"/>
                  </a:lnTo>
                  <a:lnTo>
                    <a:pt x="58" y="478"/>
                  </a:lnTo>
                  <a:lnTo>
                    <a:pt x="65" y="491"/>
                  </a:lnTo>
                  <a:lnTo>
                    <a:pt x="71" y="503"/>
                  </a:lnTo>
                  <a:lnTo>
                    <a:pt x="79" y="514"/>
                  </a:lnTo>
                  <a:lnTo>
                    <a:pt x="87" y="525"/>
                  </a:lnTo>
                  <a:lnTo>
                    <a:pt x="90" y="528"/>
                  </a:lnTo>
                  <a:lnTo>
                    <a:pt x="95" y="531"/>
                  </a:lnTo>
                  <a:lnTo>
                    <a:pt x="100" y="534"/>
                  </a:lnTo>
                  <a:lnTo>
                    <a:pt x="106" y="535"/>
                  </a:lnTo>
                  <a:lnTo>
                    <a:pt x="111" y="535"/>
                  </a:lnTo>
                  <a:lnTo>
                    <a:pt x="117" y="535"/>
                  </a:lnTo>
                  <a:lnTo>
                    <a:pt x="122" y="533"/>
                  </a:lnTo>
                  <a:lnTo>
                    <a:pt x="127" y="531"/>
                  </a:lnTo>
                  <a:lnTo>
                    <a:pt x="132" y="528"/>
                  </a:lnTo>
                  <a:lnTo>
                    <a:pt x="136" y="524"/>
                  </a:lnTo>
                  <a:lnTo>
                    <a:pt x="139" y="520"/>
                  </a:lnTo>
                  <a:lnTo>
                    <a:pt x="140" y="515"/>
                  </a:lnTo>
                  <a:lnTo>
                    <a:pt x="141" y="510"/>
                  </a:lnTo>
                  <a:lnTo>
                    <a:pt x="140" y="505"/>
                  </a:lnTo>
                  <a:lnTo>
                    <a:pt x="139" y="501"/>
                  </a:lnTo>
                  <a:lnTo>
                    <a:pt x="136" y="495"/>
                  </a:lnTo>
                  <a:lnTo>
                    <a:pt x="129" y="487"/>
                  </a:lnTo>
                  <a:lnTo>
                    <a:pt x="123" y="476"/>
                  </a:lnTo>
                  <a:lnTo>
                    <a:pt x="117" y="466"/>
                  </a:lnTo>
                  <a:lnTo>
                    <a:pt x="110" y="455"/>
                  </a:lnTo>
                  <a:lnTo>
                    <a:pt x="100" y="432"/>
                  </a:lnTo>
                  <a:lnTo>
                    <a:pt x="90" y="406"/>
                  </a:lnTo>
                  <a:lnTo>
                    <a:pt x="82" y="381"/>
                  </a:lnTo>
                  <a:lnTo>
                    <a:pt x="74" y="355"/>
                  </a:lnTo>
                  <a:lnTo>
                    <a:pt x="69" y="327"/>
                  </a:lnTo>
                  <a:lnTo>
                    <a:pt x="65" y="300"/>
                  </a:lnTo>
                  <a:lnTo>
                    <a:pt x="62" y="272"/>
                  </a:lnTo>
                  <a:lnTo>
                    <a:pt x="59" y="245"/>
                  </a:lnTo>
                  <a:lnTo>
                    <a:pt x="58" y="218"/>
                  </a:lnTo>
                  <a:lnTo>
                    <a:pt x="59" y="192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9" y="123"/>
                  </a:lnTo>
                  <a:lnTo>
                    <a:pt x="74" y="104"/>
                  </a:lnTo>
                  <a:lnTo>
                    <a:pt x="77" y="94"/>
                  </a:lnTo>
                  <a:lnTo>
                    <a:pt x="82" y="85"/>
                  </a:lnTo>
                  <a:lnTo>
                    <a:pt x="86" y="78"/>
                  </a:lnTo>
                  <a:lnTo>
                    <a:pt x="90" y="71"/>
                  </a:lnTo>
                  <a:lnTo>
                    <a:pt x="94" y="65"/>
                  </a:lnTo>
                  <a:lnTo>
                    <a:pt x="99" y="61"/>
                  </a:lnTo>
                  <a:lnTo>
                    <a:pt x="104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9" y="52"/>
                  </a:lnTo>
                  <a:lnTo>
                    <a:pt x="121" y="52"/>
                  </a:lnTo>
                  <a:lnTo>
                    <a:pt x="123" y="53"/>
                  </a:lnTo>
                  <a:lnTo>
                    <a:pt x="126" y="56"/>
                  </a:lnTo>
                  <a:lnTo>
                    <a:pt x="130" y="61"/>
                  </a:lnTo>
                  <a:lnTo>
                    <a:pt x="134" y="66"/>
                  </a:lnTo>
                  <a:lnTo>
                    <a:pt x="137" y="73"/>
                  </a:lnTo>
                  <a:lnTo>
                    <a:pt x="142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3"/>
                  </a:lnTo>
                  <a:lnTo>
                    <a:pt x="151" y="176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3" y="209"/>
                  </a:lnTo>
                  <a:lnTo>
                    <a:pt x="155" y="213"/>
                  </a:lnTo>
                  <a:lnTo>
                    <a:pt x="159" y="217"/>
                  </a:lnTo>
                  <a:lnTo>
                    <a:pt x="162" y="220"/>
                  </a:lnTo>
                  <a:lnTo>
                    <a:pt x="167" y="222"/>
                  </a:lnTo>
                  <a:lnTo>
                    <a:pt x="173" y="225"/>
                  </a:lnTo>
                  <a:lnTo>
                    <a:pt x="179" y="226"/>
                  </a:lnTo>
                  <a:lnTo>
                    <a:pt x="184" y="225"/>
                  </a:lnTo>
                  <a:lnTo>
                    <a:pt x="191" y="224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7" y="211"/>
                  </a:lnTo>
                  <a:lnTo>
                    <a:pt x="209" y="206"/>
                  </a:lnTo>
                  <a:lnTo>
                    <a:pt x="210" y="201"/>
                  </a:lnTo>
                  <a:lnTo>
                    <a:pt x="211" y="187"/>
                  </a:lnTo>
                  <a:lnTo>
                    <a:pt x="211" y="165"/>
                  </a:lnTo>
                  <a:lnTo>
                    <a:pt x="210" y="139"/>
                  </a:lnTo>
                  <a:lnTo>
                    <a:pt x="207" y="110"/>
                  </a:lnTo>
                  <a:lnTo>
                    <a:pt x="203" y="94"/>
                  </a:lnTo>
                  <a:lnTo>
                    <a:pt x="200" y="80"/>
                  </a:lnTo>
                  <a:lnTo>
                    <a:pt x="196" y="66"/>
                  </a:lnTo>
                  <a:lnTo>
                    <a:pt x="191" y="52"/>
                  </a:lnTo>
                  <a:lnTo>
                    <a:pt x="184" y="40"/>
                  </a:lnTo>
                  <a:lnTo>
                    <a:pt x="176" y="28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7" y="2"/>
                  </a:lnTo>
                  <a:lnTo>
                    <a:pt x="128" y="1"/>
                  </a:lnTo>
                  <a:lnTo>
                    <a:pt x="119" y="0"/>
                  </a:lnTo>
                  <a:lnTo>
                    <a:pt x="108" y="1"/>
                  </a:lnTo>
                  <a:lnTo>
                    <a:pt x="98" y="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1785938" y="1312863"/>
              <a:ext cx="66675" cy="169863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54" y="26"/>
                </a:cxn>
                <a:cxn ang="0">
                  <a:pos x="37" y="46"/>
                </a:cxn>
                <a:cxn ang="0">
                  <a:pos x="23" y="73"/>
                </a:cxn>
                <a:cxn ang="0">
                  <a:pos x="10" y="110"/>
                </a:cxn>
                <a:cxn ang="0">
                  <a:pos x="3" y="160"/>
                </a:cxn>
                <a:cxn ang="0">
                  <a:pos x="0" y="216"/>
                </a:cxn>
                <a:cxn ang="0">
                  <a:pos x="3" y="275"/>
                </a:cxn>
                <a:cxn ang="0">
                  <a:pos x="11" y="336"/>
                </a:cxn>
                <a:cxn ang="0">
                  <a:pos x="25" y="395"/>
                </a:cxn>
                <a:cxn ang="0">
                  <a:pos x="45" y="451"/>
                </a:cxn>
                <a:cxn ang="0">
                  <a:pos x="64" y="489"/>
                </a:cxn>
                <a:cxn ang="0">
                  <a:pos x="79" y="513"/>
                </a:cxn>
                <a:cxn ang="0">
                  <a:pos x="91" y="528"/>
                </a:cxn>
                <a:cxn ang="0">
                  <a:pos x="100" y="533"/>
                </a:cxn>
                <a:cxn ang="0">
                  <a:pos x="111" y="535"/>
                </a:cxn>
                <a:cxn ang="0">
                  <a:pos x="122" y="533"/>
                </a:cxn>
                <a:cxn ang="0">
                  <a:pos x="132" y="528"/>
                </a:cxn>
                <a:cxn ang="0">
                  <a:pos x="138" y="519"/>
                </a:cxn>
                <a:cxn ang="0">
                  <a:pos x="140" y="510"/>
                </a:cxn>
                <a:cxn ang="0">
                  <a:pos x="138" y="499"/>
                </a:cxn>
                <a:cxn ang="0">
                  <a:pos x="129" y="485"/>
                </a:cxn>
                <a:cxn ang="0">
                  <a:pos x="116" y="465"/>
                </a:cxn>
                <a:cxn ang="0">
                  <a:pos x="99" y="430"/>
                </a:cxn>
                <a:cxn ang="0">
                  <a:pos x="81" y="381"/>
                </a:cxn>
                <a:cxn ang="0">
                  <a:pos x="68" y="326"/>
                </a:cxn>
                <a:cxn ang="0">
                  <a:pos x="61" y="271"/>
                </a:cxn>
                <a:cxn ang="0">
                  <a:pos x="58" y="217"/>
                </a:cxn>
                <a:cxn ang="0">
                  <a:pos x="61" y="167"/>
                </a:cxn>
                <a:cxn ang="0">
                  <a:pos x="68" y="121"/>
                </a:cxn>
                <a:cxn ang="0">
                  <a:pos x="77" y="93"/>
                </a:cxn>
                <a:cxn ang="0">
                  <a:pos x="85" y="77"/>
                </a:cxn>
                <a:cxn ang="0">
                  <a:pos x="94" y="64"/>
                </a:cxn>
                <a:cxn ang="0">
                  <a:pos x="103" y="56"/>
                </a:cxn>
                <a:cxn ang="0">
                  <a:pos x="114" y="52"/>
                </a:cxn>
                <a:cxn ang="0">
                  <a:pos x="121" y="52"/>
                </a:cxn>
                <a:cxn ang="0">
                  <a:pos x="127" y="55"/>
                </a:cxn>
                <a:cxn ang="0">
                  <a:pos x="133" y="65"/>
                </a:cxn>
                <a:cxn ang="0">
                  <a:pos x="141" y="89"/>
                </a:cxn>
                <a:cxn ang="0">
                  <a:pos x="149" y="129"/>
                </a:cxn>
                <a:cxn ang="0">
                  <a:pos x="151" y="174"/>
                </a:cxn>
                <a:cxn ang="0">
                  <a:pos x="151" y="203"/>
                </a:cxn>
                <a:cxn ang="0">
                  <a:pos x="155" y="212"/>
                </a:cxn>
                <a:cxn ang="0">
                  <a:pos x="163" y="219"/>
                </a:cxn>
                <a:cxn ang="0">
                  <a:pos x="172" y="223"/>
                </a:cxn>
                <a:cxn ang="0">
                  <a:pos x="184" y="224"/>
                </a:cxn>
                <a:cxn ang="0">
                  <a:pos x="195" y="221"/>
                </a:cxn>
                <a:cxn ang="0">
                  <a:pos x="203" y="215"/>
                </a:cxn>
                <a:cxn ang="0">
                  <a:pos x="208" y="205"/>
                </a:cxn>
                <a:cxn ang="0">
                  <a:pos x="210" y="186"/>
                </a:cxn>
                <a:cxn ang="0">
                  <a:pos x="209" y="138"/>
                </a:cxn>
                <a:cxn ang="0">
                  <a:pos x="203" y="94"/>
                </a:cxn>
                <a:cxn ang="0">
                  <a:pos x="195" y="65"/>
                </a:cxn>
                <a:cxn ang="0">
                  <a:pos x="184" y="39"/>
                </a:cxn>
                <a:cxn ang="0">
                  <a:pos x="171" y="22"/>
                </a:cxn>
                <a:cxn ang="0">
                  <a:pos x="161" y="14"/>
                </a:cxn>
                <a:cxn ang="0">
                  <a:pos x="150" y="6"/>
                </a:cxn>
                <a:cxn ang="0">
                  <a:pos x="136" y="2"/>
                </a:cxn>
                <a:cxn ang="0">
                  <a:pos x="118" y="0"/>
                </a:cxn>
                <a:cxn ang="0">
                  <a:pos x="97" y="2"/>
                </a:cxn>
              </a:cxnLst>
              <a:rect l="0" t="0" r="r" b="b"/>
              <a:pathLst>
                <a:path w="210" h="535">
                  <a:moveTo>
                    <a:pt x="84" y="6"/>
                  </a:moveTo>
                  <a:lnTo>
                    <a:pt x="74" y="11"/>
                  </a:lnTo>
                  <a:lnTo>
                    <a:pt x="63" y="18"/>
                  </a:lnTo>
                  <a:lnTo>
                    <a:pt x="54" y="26"/>
                  </a:lnTo>
                  <a:lnTo>
                    <a:pt x="45" y="36"/>
                  </a:lnTo>
                  <a:lnTo>
                    <a:pt x="37" y="46"/>
                  </a:lnTo>
                  <a:lnTo>
                    <a:pt x="29" y="59"/>
                  </a:lnTo>
                  <a:lnTo>
                    <a:pt x="23" y="73"/>
                  </a:lnTo>
                  <a:lnTo>
                    <a:pt x="18" y="88"/>
                  </a:lnTo>
                  <a:lnTo>
                    <a:pt x="10" y="110"/>
                  </a:lnTo>
                  <a:lnTo>
                    <a:pt x="6" y="134"/>
                  </a:lnTo>
                  <a:lnTo>
                    <a:pt x="3" y="160"/>
                  </a:lnTo>
                  <a:lnTo>
                    <a:pt x="1" y="187"/>
                  </a:lnTo>
                  <a:lnTo>
                    <a:pt x="0" y="216"/>
                  </a:lnTo>
                  <a:lnTo>
                    <a:pt x="1" y="245"/>
                  </a:lnTo>
                  <a:lnTo>
                    <a:pt x="3" y="275"/>
                  </a:lnTo>
                  <a:lnTo>
                    <a:pt x="6" y="305"/>
                  </a:lnTo>
                  <a:lnTo>
                    <a:pt x="11" y="336"/>
                  </a:lnTo>
                  <a:lnTo>
                    <a:pt x="18" y="366"/>
                  </a:lnTo>
                  <a:lnTo>
                    <a:pt x="25" y="395"/>
                  </a:lnTo>
                  <a:lnTo>
                    <a:pt x="35" y="424"/>
                  </a:lnTo>
                  <a:lnTo>
                    <a:pt x="45" y="451"/>
                  </a:lnTo>
                  <a:lnTo>
                    <a:pt x="58" y="478"/>
                  </a:lnTo>
                  <a:lnTo>
                    <a:pt x="64" y="489"/>
                  </a:lnTo>
                  <a:lnTo>
                    <a:pt x="72" y="501"/>
                  </a:lnTo>
                  <a:lnTo>
                    <a:pt x="79" y="513"/>
                  </a:lnTo>
                  <a:lnTo>
                    <a:pt x="86" y="523"/>
                  </a:lnTo>
                  <a:lnTo>
                    <a:pt x="91" y="528"/>
                  </a:lnTo>
                  <a:lnTo>
                    <a:pt x="95" y="531"/>
                  </a:lnTo>
                  <a:lnTo>
                    <a:pt x="100" y="533"/>
                  </a:lnTo>
                  <a:lnTo>
                    <a:pt x="105" y="534"/>
                  </a:lnTo>
                  <a:lnTo>
                    <a:pt x="111" y="535"/>
                  </a:lnTo>
                  <a:lnTo>
                    <a:pt x="116" y="534"/>
                  </a:lnTo>
                  <a:lnTo>
                    <a:pt x="122" y="533"/>
                  </a:lnTo>
                  <a:lnTo>
                    <a:pt x="128" y="531"/>
                  </a:lnTo>
                  <a:lnTo>
                    <a:pt x="132" y="528"/>
                  </a:lnTo>
                  <a:lnTo>
                    <a:pt x="135" y="523"/>
                  </a:lnTo>
                  <a:lnTo>
                    <a:pt x="138" y="519"/>
                  </a:lnTo>
                  <a:lnTo>
                    <a:pt x="139" y="514"/>
                  </a:lnTo>
                  <a:lnTo>
                    <a:pt x="140" y="510"/>
                  </a:lnTo>
                  <a:lnTo>
                    <a:pt x="140" y="504"/>
                  </a:lnTo>
                  <a:lnTo>
                    <a:pt x="138" y="499"/>
                  </a:lnTo>
                  <a:lnTo>
                    <a:pt x="135" y="495"/>
                  </a:lnTo>
                  <a:lnTo>
                    <a:pt x="129" y="485"/>
                  </a:lnTo>
                  <a:lnTo>
                    <a:pt x="122" y="476"/>
                  </a:lnTo>
                  <a:lnTo>
                    <a:pt x="116" y="465"/>
                  </a:lnTo>
                  <a:lnTo>
                    <a:pt x="110" y="453"/>
                  </a:lnTo>
                  <a:lnTo>
                    <a:pt x="99" y="430"/>
                  </a:lnTo>
                  <a:lnTo>
                    <a:pt x="90" y="406"/>
                  </a:lnTo>
                  <a:lnTo>
                    <a:pt x="81" y="381"/>
                  </a:lnTo>
                  <a:lnTo>
                    <a:pt x="75" y="353"/>
                  </a:lnTo>
                  <a:lnTo>
                    <a:pt x="68" y="326"/>
                  </a:lnTo>
                  <a:lnTo>
                    <a:pt x="64" y="298"/>
                  </a:lnTo>
                  <a:lnTo>
                    <a:pt x="61" y="271"/>
                  </a:lnTo>
                  <a:lnTo>
                    <a:pt x="59" y="244"/>
                  </a:lnTo>
                  <a:lnTo>
                    <a:pt x="58" y="217"/>
                  </a:lnTo>
                  <a:lnTo>
                    <a:pt x="59" y="191"/>
                  </a:lnTo>
                  <a:lnTo>
                    <a:pt x="61" y="167"/>
                  </a:lnTo>
                  <a:lnTo>
                    <a:pt x="64" y="144"/>
                  </a:lnTo>
                  <a:lnTo>
                    <a:pt x="68" y="121"/>
                  </a:lnTo>
                  <a:lnTo>
                    <a:pt x="74" y="102"/>
                  </a:lnTo>
                  <a:lnTo>
                    <a:pt x="77" y="93"/>
                  </a:lnTo>
                  <a:lnTo>
                    <a:pt x="81" y="84"/>
                  </a:lnTo>
                  <a:lnTo>
                    <a:pt x="85" y="77"/>
                  </a:lnTo>
                  <a:lnTo>
                    <a:pt x="90" y="70"/>
                  </a:lnTo>
                  <a:lnTo>
                    <a:pt x="94" y="64"/>
                  </a:lnTo>
                  <a:lnTo>
                    <a:pt x="98" y="59"/>
                  </a:lnTo>
                  <a:lnTo>
                    <a:pt x="103" y="56"/>
                  </a:lnTo>
                  <a:lnTo>
                    <a:pt x="108" y="54"/>
                  </a:lnTo>
                  <a:lnTo>
                    <a:pt x="114" y="52"/>
                  </a:lnTo>
                  <a:lnTo>
                    <a:pt x="118" y="51"/>
                  </a:lnTo>
                  <a:lnTo>
                    <a:pt x="121" y="52"/>
                  </a:lnTo>
                  <a:lnTo>
                    <a:pt x="122" y="52"/>
                  </a:lnTo>
                  <a:lnTo>
                    <a:pt x="127" y="55"/>
                  </a:lnTo>
                  <a:lnTo>
                    <a:pt x="130" y="60"/>
                  </a:lnTo>
                  <a:lnTo>
                    <a:pt x="133" y="65"/>
                  </a:lnTo>
                  <a:lnTo>
                    <a:pt x="136" y="72"/>
                  </a:lnTo>
                  <a:lnTo>
                    <a:pt x="141" y="89"/>
                  </a:lnTo>
                  <a:lnTo>
                    <a:pt x="146" y="108"/>
                  </a:lnTo>
                  <a:lnTo>
                    <a:pt x="149" y="129"/>
                  </a:lnTo>
                  <a:lnTo>
                    <a:pt x="151" y="151"/>
                  </a:lnTo>
                  <a:lnTo>
                    <a:pt x="151" y="174"/>
                  </a:lnTo>
                  <a:lnTo>
                    <a:pt x="151" y="198"/>
                  </a:lnTo>
                  <a:lnTo>
                    <a:pt x="151" y="203"/>
                  </a:lnTo>
                  <a:lnTo>
                    <a:pt x="152" y="207"/>
                  </a:lnTo>
                  <a:lnTo>
                    <a:pt x="155" y="212"/>
                  </a:lnTo>
                  <a:lnTo>
                    <a:pt x="158" y="216"/>
                  </a:lnTo>
                  <a:lnTo>
                    <a:pt x="163" y="219"/>
                  </a:lnTo>
                  <a:lnTo>
                    <a:pt x="167" y="222"/>
                  </a:lnTo>
                  <a:lnTo>
                    <a:pt x="172" y="223"/>
                  </a:lnTo>
                  <a:lnTo>
                    <a:pt x="178" y="224"/>
                  </a:lnTo>
                  <a:lnTo>
                    <a:pt x="184" y="224"/>
                  </a:lnTo>
                  <a:lnTo>
                    <a:pt x="190" y="223"/>
                  </a:lnTo>
                  <a:lnTo>
                    <a:pt x="195" y="221"/>
                  </a:lnTo>
                  <a:lnTo>
                    <a:pt x="200" y="218"/>
                  </a:lnTo>
                  <a:lnTo>
                    <a:pt x="203" y="215"/>
                  </a:lnTo>
                  <a:lnTo>
                    <a:pt x="206" y="209"/>
                  </a:lnTo>
                  <a:lnTo>
                    <a:pt x="208" y="205"/>
                  </a:lnTo>
                  <a:lnTo>
                    <a:pt x="209" y="200"/>
                  </a:lnTo>
                  <a:lnTo>
                    <a:pt x="210" y="186"/>
                  </a:lnTo>
                  <a:lnTo>
                    <a:pt x="210" y="165"/>
                  </a:lnTo>
                  <a:lnTo>
                    <a:pt x="209" y="138"/>
                  </a:lnTo>
                  <a:lnTo>
                    <a:pt x="206" y="109"/>
                  </a:lnTo>
                  <a:lnTo>
                    <a:pt x="203" y="94"/>
                  </a:lnTo>
                  <a:lnTo>
                    <a:pt x="200" y="79"/>
                  </a:lnTo>
                  <a:lnTo>
                    <a:pt x="195" y="65"/>
                  </a:lnTo>
                  <a:lnTo>
                    <a:pt x="190" y="52"/>
                  </a:lnTo>
                  <a:lnTo>
                    <a:pt x="184" y="39"/>
                  </a:lnTo>
                  <a:lnTo>
                    <a:pt x="175" y="27"/>
                  </a:lnTo>
                  <a:lnTo>
                    <a:pt x="171" y="22"/>
                  </a:lnTo>
                  <a:lnTo>
                    <a:pt x="167" y="18"/>
                  </a:lnTo>
                  <a:lnTo>
                    <a:pt x="161" y="14"/>
                  </a:lnTo>
                  <a:lnTo>
                    <a:pt x="156" y="9"/>
                  </a:lnTo>
                  <a:lnTo>
                    <a:pt x="150" y="6"/>
                  </a:lnTo>
                  <a:lnTo>
                    <a:pt x="143" y="4"/>
                  </a:lnTo>
                  <a:lnTo>
                    <a:pt x="136" y="2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7" y="2"/>
                  </a:lnTo>
                  <a:lnTo>
                    <a:pt x="8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1922463" y="1317625"/>
              <a:ext cx="53975" cy="163513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14" y="33"/>
                </a:cxn>
                <a:cxn ang="0">
                  <a:pos x="8" y="54"/>
                </a:cxn>
                <a:cxn ang="0">
                  <a:pos x="3" y="78"/>
                </a:cxn>
                <a:cxn ang="0">
                  <a:pos x="0" y="122"/>
                </a:cxn>
                <a:cxn ang="0">
                  <a:pos x="3" y="190"/>
                </a:cxn>
                <a:cxn ang="0">
                  <a:pos x="15" y="265"/>
                </a:cxn>
                <a:cxn ang="0">
                  <a:pos x="29" y="322"/>
                </a:cxn>
                <a:cxn ang="0">
                  <a:pos x="40" y="360"/>
                </a:cxn>
                <a:cxn ang="0">
                  <a:pos x="54" y="396"/>
                </a:cxn>
                <a:cxn ang="0">
                  <a:pos x="70" y="431"/>
                </a:cxn>
                <a:cxn ang="0">
                  <a:pos x="87" y="463"/>
                </a:cxn>
                <a:cxn ang="0">
                  <a:pos x="107" y="491"/>
                </a:cxn>
                <a:cxn ang="0">
                  <a:pos x="121" y="509"/>
                </a:cxn>
                <a:cxn ang="0">
                  <a:pos x="130" y="514"/>
                </a:cxn>
                <a:cxn ang="0">
                  <a:pos x="142" y="516"/>
                </a:cxn>
                <a:cxn ang="0">
                  <a:pos x="153" y="512"/>
                </a:cxn>
                <a:cxn ang="0">
                  <a:pos x="163" y="506"/>
                </a:cxn>
                <a:cxn ang="0">
                  <a:pos x="169" y="494"/>
                </a:cxn>
                <a:cxn ang="0">
                  <a:pos x="169" y="485"/>
                </a:cxn>
                <a:cxn ang="0">
                  <a:pos x="167" y="478"/>
                </a:cxn>
                <a:cxn ang="0">
                  <a:pos x="151" y="457"/>
                </a:cxn>
                <a:cxn ang="0">
                  <a:pos x="128" y="419"/>
                </a:cxn>
                <a:cxn ang="0">
                  <a:pos x="108" y="377"/>
                </a:cxn>
                <a:cxn ang="0">
                  <a:pos x="92" y="333"/>
                </a:cxn>
                <a:cxn ang="0">
                  <a:pos x="80" y="286"/>
                </a:cxn>
                <a:cxn ang="0">
                  <a:pos x="70" y="241"/>
                </a:cxn>
                <a:cxn ang="0">
                  <a:pos x="64" y="196"/>
                </a:cxn>
                <a:cxn ang="0">
                  <a:pos x="61" y="155"/>
                </a:cxn>
                <a:cxn ang="0">
                  <a:pos x="59" y="120"/>
                </a:cxn>
                <a:cxn ang="0">
                  <a:pos x="61" y="92"/>
                </a:cxn>
                <a:cxn ang="0">
                  <a:pos x="70" y="104"/>
                </a:cxn>
                <a:cxn ang="0">
                  <a:pos x="86" y="168"/>
                </a:cxn>
                <a:cxn ang="0">
                  <a:pos x="94" y="208"/>
                </a:cxn>
                <a:cxn ang="0">
                  <a:pos x="101" y="216"/>
                </a:cxn>
                <a:cxn ang="0">
                  <a:pos x="109" y="223"/>
                </a:cxn>
                <a:cxn ang="0">
                  <a:pos x="121" y="225"/>
                </a:cxn>
                <a:cxn ang="0">
                  <a:pos x="132" y="223"/>
                </a:cxn>
                <a:cxn ang="0">
                  <a:pos x="142" y="217"/>
                </a:cxn>
                <a:cxn ang="0">
                  <a:pos x="148" y="210"/>
                </a:cxn>
                <a:cxn ang="0">
                  <a:pos x="151" y="201"/>
                </a:cxn>
                <a:cxn ang="0">
                  <a:pos x="145" y="163"/>
                </a:cxn>
                <a:cxn ang="0">
                  <a:pos x="132" y="111"/>
                </a:cxn>
                <a:cxn ang="0">
                  <a:pos x="121" y="71"/>
                </a:cxn>
                <a:cxn ang="0">
                  <a:pos x="109" y="43"/>
                </a:cxn>
                <a:cxn ang="0">
                  <a:pos x="98" y="24"/>
                </a:cxn>
                <a:cxn ang="0">
                  <a:pos x="87" y="11"/>
                </a:cxn>
                <a:cxn ang="0">
                  <a:pos x="75" y="4"/>
                </a:cxn>
                <a:cxn ang="0">
                  <a:pos x="64" y="1"/>
                </a:cxn>
                <a:cxn ang="0">
                  <a:pos x="52" y="1"/>
                </a:cxn>
                <a:cxn ang="0">
                  <a:pos x="41" y="3"/>
                </a:cxn>
                <a:cxn ang="0">
                  <a:pos x="32" y="9"/>
                </a:cxn>
              </a:cxnLst>
              <a:rect l="0" t="0" r="r" b="b"/>
              <a:pathLst>
                <a:path w="171" h="516">
                  <a:moveTo>
                    <a:pt x="27" y="12"/>
                  </a:moveTo>
                  <a:lnTo>
                    <a:pt x="22" y="18"/>
                  </a:lnTo>
                  <a:lnTo>
                    <a:pt x="17" y="25"/>
                  </a:lnTo>
                  <a:lnTo>
                    <a:pt x="14" y="33"/>
                  </a:lnTo>
                  <a:lnTo>
                    <a:pt x="10" y="43"/>
                  </a:lnTo>
                  <a:lnTo>
                    <a:pt x="8" y="54"/>
                  </a:lnTo>
                  <a:lnTo>
                    <a:pt x="4" y="65"/>
                  </a:lnTo>
                  <a:lnTo>
                    <a:pt x="3" y="78"/>
                  </a:lnTo>
                  <a:lnTo>
                    <a:pt x="1" y="92"/>
                  </a:lnTo>
                  <a:lnTo>
                    <a:pt x="0" y="122"/>
                  </a:lnTo>
                  <a:lnTo>
                    <a:pt x="1" y="155"/>
                  </a:lnTo>
                  <a:lnTo>
                    <a:pt x="3" y="190"/>
                  </a:lnTo>
                  <a:lnTo>
                    <a:pt x="9" y="227"/>
                  </a:lnTo>
                  <a:lnTo>
                    <a:pt x="15" y="265"/>
                  </a:lnTo>
                  <a:lnTo>
                    <a:pt x="23" y="303"/>
                  </a:lnTo>
                  <a:lnTo>
                    <a:pt x="29" y="322"/>
                  </a:lnTo>
                  <a:lnTo>
                    <a:pt x="34" y="341"/>
                  </a:lnTo>
                  <a:lnTo>
                    <a:pt x="40" y="360"/>
                  </a:lnTo>
                  <a:lnTo>
                    <a:pt x="47" y="378"/>
                  </a:lnTo>
                  <a:lnTo>
                    <a:pt x="54" y="396"/>
                  </a:lnTo>
                  <a:lnTo>
                    <a:pt x="62" y="413"/>
                  </a:lnTo>
                  <a:lnTo>
                    <a:pt x="70" y="431"/>
                  </a:lnTo>
                  <a:lnTo>
                    <a:pt x="78" y="447"/>
                  </a:lnTo>
                  <a:lnTo>
                    <a:pt x="87" y="463"/>
                  </a:lnTo>
                  <a:lnTo>
                    <a:pt x="96" y="478"/>
                  </a:lnTo>
                  <a:lnTo>
                    <a:pt x="107" y="491"/>
                  </a:lnTo>
                  <a:lnTo>
                    <a:pt x="118" y="505"/>
                  </a:lnTo>
                  <a:lnTo>
                    <a:pt x="121" y="509"/>
                  </a:lnTo>
                  <a:lnTo>
                    <a:pt x="126" y="511"/>
                  </a:lnTo>
                  <a:lnTo>
                    <a:pt x="130" y="514"/>
                  </a:lnTo>
                  <a:lnTo>
                    <a:pt x="137" y="515"/>
                  </a:lnTo>
                  <a:lnTo>
                    <a:pt x="142" y="516"/>
                  </a:lnTo>
                  <a:lnTo>
                    <a:pt x="147" y="515"/>
                  </a:lnTo>
                  <a:lnTo>
                    <a:pt x="153" y="512"/>
                  </a:lnTo>
                  <a:lnTo>
                    <a:pt x="158" y="510"/>
                  </a:lnTo>
                  <a:lnTo>
                    <a:pt x="163" y="506"/>
                  </a:lnTo>
                  <a:lnTo>
                    <a:pt x="167" y="501"/>
                  </a:lnTo>
                  <a:lnTo>
                    <a:pt x="169" y="494"/>
                  </a:lnTo>
                  <a:lnTo>
                    <a:pt x="171" y="489"/>
                  </a:lnTo>
                  <a:lnTo>
                    <a:pt x="169" y="485"/>
                  </a:lnTo>
                  <a:lnTo>
                    <a:pt x="168" y="482"/>
                  </a:lnTo>
                  <a:lnTo>
                    <a:pt x="167" y="478"/>
                  </a:lnTo>
                  <a:lnTo>
                    <a:pt x="164" y="474"/>
                  </a:lnTo>
                  <a:lnTo>
                    <a:pt x="151" y="457"/>
                  </a:lnTo>
                  <a:lnTo>
                    <a:pt x="139" y="439"/>
                  </a:lnTo>
                  <a:lnTo>
                    <a:pt x="128" y="419"/>
                  </a:lnTo>
                  <a:lnTo>
                    <a:pt x="118" y="398"/>
                  </a:lnTo>
                  <a:lnTo>
                    <a:pt x="108" y="377"/>
                  </a:lnTo>
                  <a:lnTo>
                    <a:pt x="100" y="355"/>
                  </a:lnTo>
                  <a:lnTo>
                    <a:pt x="92" y="333"/>
                  </a:lnTo>
                  <a:lnTo>
                    <a:pt x="86" y="309"/>
                  </a:lnTo>
                  <a:lnTo>
                    <a:pt x="80" y="286"/>
                  </a:lnTo>
                  <a:lnTo>
                    <a:pt x="75" y="264"/>
                  </a:lnTo>
                  <a:lnTo>
                    <a:pt x="70" y="241"/>
                  </a:lnTo>
                  <a:lnTo>
                    <a:pt x="67" y="218"/>
                  </a:lnTo>
                  <a:lnTo>
                    <a:pt x="64" y="196"/>
                  </a:lnTo>
                  <a:lnTo>
                    <a:pt x="62" y="175"/>
                  </a:lnTo>
                  <a:lnTo>
                    <a:pt x="61" y="155"/>
                  </a:lnTo>
                  <a:lnTo>
                    <a:pt x="59" y="136"/>
                  </a:lnTo>
                  <a:lnTo>
                    <a:pt x="59" y="120"/>
                  </a:lnTo>
                  <a:lnTo>
                    <a:pt x="59" y="104"/>
                  </a:lnTo>
                  <a:lnTo>
                    <a:pt x="61" y="92"/>
                  </a:lnTo>
                  <a:lnTo>
                    <a:pt x="62" y="79"/>
                  </a:lnTo>
                  <a:lnTo>
                    <a:pt x="70" y="104"/>
                  </a:lnTo>
                  <a:lnTo>
                    <a:pt x="78" y="134"/>
                  </a:lnTo>
                  <a:lnTo>
                    <a:pt x="86" y="168"/>
                  </a:lnTo>
                  <a:lnTo>
                    <a:pt x="93" y="203"/>
                  </a:lnTo>
                  <a:lnTo>
                    <a:pt x="94" y="208"/>
                  </a:lnTo>
                  <a:lnTo>
                    <a:pt x="96" y="212"/>
                  </a:lnTo>
                  <a:lnTo>
                    <a:pt x="101" y="216"/>
                  </a:lnTo>
                  <a:lnTo>
                    <a:pt x="105" y="220"/>
                  </a:lnTo>
                  <a:lnTo>
                    <a:pt x="109" y="223"/>
                  </a:lnTo>
                  <a:lnTo>
                    <a:pt x="114" y="224"/>
                  </a:lnTo>
                  <a:lnTo>
                    <a:pt x="121" y="225"/>
                  </a:lnTo>
                  <a:lnTo>
                    <a:pt x="127" y="224"/>
                  </a:lnTo>
                  <a:lnTo>
                    <a:pt x="132" y="223"/>
                  </a:lnTo>
                  <a:lnTo>
                    <a:pt x="138" y="221"/>
                  </a:lnTo>
                  <a:lnTo>
                    <a:pt x="142" y="217"/>
                  </a:lnTo>
                  <a:lnTo>
                    <a:pt x="146" y="214"/>
                  </a:lnTo>
                  <a:lnTo>
                    <a:pt x="148" y="210"/>
                  </a:lnTo>
                  <a:lnTo>
                    <a:pt x="150" y="205"/>
                  </a:lnTo>
                  <a:lnTo>
                    <a:pt x="151" y="201"/>
                  </a:lnTo>
                  <a:lnTo>
                    <a:pt x="151" y="195"/>
                  </a:lnTo>
                  <a:lnTo>
                    <a:pt x="145" y="163"/>
                  </a:lnTo>
                  <a:lnTo>
                    <a:pt x="139" y="135"/>
                  </a:lnTo>
                  <a:lnTo>
                    <a:pt x="132" y="111"/>
                  </a:lnTo>
                  <a:lnTo>
                    <a:pt x="127" y="89"/>
                  </a:lnTo>
                  <a:lnTo>
                    <a:pt x="121" y="71"/>
                  </a:lnTo>
                  <a:lnTo>
                    <a:pt x="114" y="56"/>
                  </a:lnTo>
                  <a:lnTo>
                    <a:pt x="109" y="43"/>
                  </a:lnTo>
                  <a:lnTo>
                    <a:pt x="103" y="32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7" y="11"/>
                  </a:lnTo>
                  <a:lnTo>
                    <a:pt x="83" y="8"/>
                  </a:lnTo>
                  <a:lnTo>
                    <a:pt x="75" y="4"/>
                  </a:lnTo>
                  <a:lnTo>
                    <a:pt x="69" y="2"/>
                  </a:lnTo>
                  <a:lnTo>
                    <a:pt x="64" y="1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7" y="2"/>
                  </a:lnTo>
                  <a:lnTo>
                    <a:pt x="41" y="3"/>
                  </a:lnTo>
                  <a:lnTo>
                    <a:pt x="36" y="6"/>
                  </a:lnTo>
                  <a:lnTo>
                    <a:pt x="32" y="9"/>
                  </a:lnTo>
                  <a:lnTo>
                    <a:pt x="27" y="1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4" name="Freeform 50"/>
            <p:cNvSpPr>
              <a:spLocks/>
            </p:cNvSpPr>
            <p:nvPr/>
          </p:nvSpPr>
          <p:spPr bwMode="auto">
            <a:xfrm>
              <a:off x="2052638" y="1314450"/>
              <a:ext cx="53975" cy="155575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11" y="46"/>
                </a:cxn>
                <a:cxn ang="0">
                  <a:pos x="6" y="67"/>
                </a:cxn>
                <a:cxn ang="0">
                  <a:pos x="2" y="91"/>
                </a:cxn>
                <a:cxn ang="0">
                  <a:pos x="0" y="134"/>
                </a:cxn>
                <a:cxn ang="0">
                  <a:pos x="2" y="200"/>
                </a:cxn>
                <a:cxn ang="0">
                  <a:pos x="12" y="269"/>
                </a:cxn>
                <a:cxn ang="0">
                  <a:pos x="26" y="322"/>
                </a:cxn>
                <a:cxn ang="0">
                  <a:pos x="37" y="355"/>
                </a:cxn>
                <a:cxn ang="0">
                  <a:pos x="50" y="388"/>
                </a:cxn>
                <a:cxn ang="0">
                  <a:pos x="66" y="419"/>
                </a:cxn>
                <a:cxn ang="0">
                  <a:pos x="83" y="447"/>
                </a:cxn>
                <a:cxn ang="0">
                  <a:pos x="103" y="473"/>
                </a:cxn>
                <a:cxn ang="0">
                  <a:pos x="119" y="488"/>
                </a:cxn>
                <a:cxn ang="0">
                  <a:pos x="129" y="491"/>
                </a:cxn>
                <a:cxn ang="0">
                  <a:pos x="140" y="492"/>
                </a:cxn>
                <a:cxn ang="0">
                  <a:pos x="151" y="489"/>
                </a:cxn>
                <a:cxn ang="0">
                  <a:pos x="160" y="481"/>
                </a:cxn>
                <a:cxn ang="0">
                  <a:pos x="166" y="471"/>
                </a:cxn>
                <a:cxn ang="0">
                  <a:pos x="166" y="461"/>
                </a:cxn>
                <a:cxn ang="0">
                  <a:pos x="162" y="453"/>
                </a:cxn>
                <a:cxn ang="0">
                  <a:pos x="146" y="436"/>
                </a:cxn>
                <a:cxn ang="0">
                  <a:pos x="123" y="405"/>
                </a:cxn>
                <a:cxn ang="0">
                  <a:pos x="105" y="370"/>
                </a:cxn>
                <a:cxn ang="0">
                  <a:pos x="90" y="332"/>
                </a:cxn>
                <a:cxn ang="0">
                  <a:pos x="78" y="293"/>
                </a:cxn>
                <a:cxn ang="0">
                  <a:pos x="70" y="253"/>
                </a:cxn>
                <a:cxn ang="0">
                  <a:pos x="63" y="213"/>
                </a:cxn>
                <a:cxn ang="0">
                  <a:pos x="60" y="175"/>
                </a:cxn>
                <a:cxn ang="0">
                  <a:pos x="59" y="131"/>
                </a:cxn>
                <a:cxn ang="0">
                  <a:pos x="63" y="89"/>
                </a:cxn>
                <a:cxn ang="0">
                  <a:pos x="76" y="94"/>
                </a:cxn>
                <a:cxn ang="0">
                  <a:pos x="94" y="151"/>
                </a:cxn>
                <a:cxn ang="0">
                  <a:pos x="104" y="188"/>
                </a:cxn>
                <a:cxn ang="0">
                  <a:pos x="111" y="197"/>
                </a:cxn>
                <a:cxn ang="0">
                  <a:pos x="119" y="202"/>
                </a:cxn>
                <a:cxn ang="0">
                  <a:pos x="131" y="204"/>
                </a:cxn>
                <a:cxn ang="0">
                  <a:pos x="142" y="202"/>
                </a:cxn>
                <a:cxn ang="0">
                  <a:pos x="152" y="196"/>
                </a:cxn>
                <a:cxn ang="0">
                  <a:pos x="158" y="187"/>
                </a:cxn>
                <a:cxn ang="0">
                  <a:pos x="160" y="178"/>
                </a:cxn>
                <a:cxn ang="0">
                  <a:pos x="153" y="144"/>
                </a:cxn>
                <a:cxn ang="0">
                  <a:pos x="138" y="96"/>
                </a:cxn>
                <a:cxn ang="0">
                  <a:pos x="125" y="60"/>
                </a:cxn>
                <a:cxn ang="0">
                  <a:pos x="112" y="35"/>
                </a:cxn>
                <a:cxn ang="0">
                  <a:pos x="99" y="19"/>
                </a:cxn>
                <a:cxn ang="0">
                  <a:pos x="89" y="9"/>
                </a:cxn>
                <a:cxn ang="0">
                  <a:pos x="75" y="2"/>
                </a:cxn>
                <a:cxn ang="0">
                  <a:pos x="61" y="0"/>
                </a:cxn>
                <a:cxn ang="0">
                  <a:pos x="43" y="4"/>
                </a:cxn>
                <a:cxn ang="0">
                  <a:pos x="29" y="14"/>
                </a:cxn>
              </a:cxnLst>
              <a:rect l="0" t="0" r="r" b="b"/>
              <a:pathLst>
                <a:path w="166" h="492">
                  <a:moveTo>
                    <a:pt x="23" y="21"/>
                  </a:moveTo>
                  <a:lnTo>
                    <a:pt x="19" y="29"/>
                  </a:lnTo>
                  <a:lnTo>
                    <a:pt x="16" y="36"/>
                  </a:lnTo>
                  <a:lnTo>
                    <a:pt x="11" y="46"/>
                  </a:lnTo>
                  <a:lnTo>
                    <a:pt x="9" y="55"/>
                  </a:lnTo>
                  <a:lnTo>
                    <a:pt x="6" y="67"/>
                  </a:lnTo>
                  <a:lnTo>
                    <a:pt x="4" y="78"/>
                  </a:lnTo>
                  <a:lnTo>
                    <a:pt x="2" y="91"/>
                  </a:lnTo>
                  <a:lnTo>
                    <a:pt x="1" y="105"/>
                  </a:lnTo>
                  <a:lnTo>
                    <a:pt x="0" y="134"/>
                  </a:lnTo>
                  <a:lnTo>
                    <a:pt x="0" y="166"/>
                  </a:lnTo>
                  <a:lnTo>
                    <a:pt x="2" y="200"/>
                  </a:lnTo>
                  <a:lnTo>
                    <a:pt x="6" y="234"/>
                  </a:lnTo>
                  <a:lnTo>
                    <a:pt x="12" y="269"/>
                  </a:lnTo>
                  <a:lnTo>
                    <a:pt x="21" y="305"/>
                  </a:lnTo>
                  <a:lnTo>
                    <a:pt x="26" y="322"/>
                  </a:lnTo>
                  <a:lnTo>
                    <a:pt x="31" y="339"/>
                  </a:lnTo>
                  <a:lnTo>
                    <a:pt x="37" y="355"/>
                  </a:lnTo>
                  <a:lnTo>
                    <a:pt x="43" y="372"/>
                  </a:lnTo>
                  <a:lnTo>
                    <a:pt x="50" y="388"/>
                  </a:lnTo>
                  <a:lnTo>
                    <a:pt x="58" y="404"/>
                  </a:lnTo>
                  <a:lnTo>
                    <a:pt x="66" y="419"/>
                  </a:lnTo>
                  <a:lnTo>
                    <a:pt x="75" y="434"/>
                  </a:lnTo>
                  <a:lnTo>
                    <a:pt x="83" y="447"/>
                  </a:lnTo>
                  <a:lnTo>
                    <a:pt x="94" y="460"/>
                  </a:lnTo>
                  <a:lnTo>
                    <a:pt x="103" y="473"/>
                  </a:lnTo>
                  <a:lnTo>
                    <a:pt x="115" y="483"/>
                  </a:lnTo>
                  <a:lnTo>
                    <a:pt x="119" y="488"/>
                  </a:lnTo>
                  <a:lnTo>
                    <a:pt x="123" y="490"/>
                  </a:lnTo>
                  <a:lnTo>
                    <a:pt x="129" y="491"/>
                  </a:lnTo>
                  <a:lnTo>
                    <a:pt x="135" y="492"/>
                  </a:lnTo>
                  <a:lnTo>
                    <a:pt x="140" y="492"/>
                  </a:lnTo>
                  <a:lnTo>
                    <a:pt x="146" y="491"/>
                  </a:lnTo>
                  <a:lnTo>
                    <a:pt x="151" y="489"/>
                  </a:lnTo>
                  <a:lnTo>
                    <a:pt x="156" y="486"/>
                  </a:lnTo>
                  <a:lnTo>
                    <a:pt x="160" y="481"/>
                  </a:lnTo>
                  <a:lnTo>
                    <a:pt x="164" y="476"/>
                  </a:lnTo>
                  <a:lnTo>
                    <a:pt x="166" y="471"/>
                  </a:lnTo>
                  <a:lnTo>
                    <a:pt x="166" y="465"/>
                  </a:lnTo>
                  <a:lnTo>
                    <a:pt x="166" y="461"/>
                  </a:lnTo>
                  <a:lnTo>
                    <a:pt x="164" y="457"/>
                  </a:lnTo>
                  <a:lnTo>
                    <a:pt x="162" y="453"/>
                  </a:lnTo>
                  <a:lnTo>
                    <a:pt x="158" y="448"/>
                  </a:lnTo>
                  <a:lnTo>
                    <a:pt x="146" y="436"/>
                  </a:lnTo>
                  <a:lnTo>
                    <a:pt x="134" y="421"/>
                  </a:lnTo>
                  <a:lnTo>
                    <a:pt x="123" y="405"/>
                  </a:lnTo>
                  <a:lnTo>
                    <a:pt x="114" y="388"/>
                  </a:lnTo>
                  <a:lnTo>
                    <a:pt x="105" y="370"/>
                  </a:lnTo>
                  <a:lnTo>
                    <a:pt x="97" y="352"/>
                  </a:lnTo>
                  <a:lnTo>
                    <a:pt x="90" y="332"/>
                  </a:lnTo>
                  <a:lnTo>
                    <a:pt x="83" y="313"/>
                  </a:lnTo>
                  <a:lnTo>
                    <a:pt x="78" y="293"/>
                  </a:lnTo>
                  <a:lnTo>
                    <a:pt x="74" y="273"/>
                  </a:lnTo>
                  <a:lnTo>
                    <a:pt x="70" y="253"/>
                  </a:lnTo>
                  <a:lnTo>
                    <a:pt x="65" y="233"/>
                  </a:lnTo>
                  <a:lnTo>
                    <a:pt x="63" y="213"/>
                  </a:lnTo>
                  <a:lnTo>
                    <a:pt x="61" y="194"/>
                  </a:lnTo>
                  <a:lnTo>
                    <a:pt x="60" y="175"/>
                  </a:lnTo>
                  <a:lnTo>
                    <a:pt x="59" y="157"/>
                  </a:lnTo>
                  <a:lnTo>
                    <a:pt x="59" y="131"/>
                  </a:lnTo>
                  <a:lnTo>
                    <a:pt x="60" y="108"/>
                  </a:lnTo>
                  <a:lnTo>
                    <a:pt x="63" y="89"/>
                  </a:lnTo>
                  <a:lnTo>
                    <a:pt x="66" y="72"/>
                  </a:lnTo>
                  <a:lnTo>
                    <a:pt x="76" y="94"/>
                  </a:lnTo>
                  <a:lnTo>
                    <a:pt x="85" y="122"/>
                  </a:lnTo>
                  <a:lnTo>
                    <a:pt x="94" y="151"/>
                  </a:lnTo>
                  <a:lnTo>
                    <a:pt x="102" y="183"/>
                  </a:lnTo>
                  <a:lnTo>
                    <a:pt x="104" y="188"/>
                  </a:lnTo>
                  <a:lnTo>
                    <a:pt x="107" y="193"/>
                  </a:lnTo>
                  <a:lnTo>
                    <a:pt x="111" y="197"/>
                  </a:lnTo>
                  <a:lnTo>
                    <a:pt x="115" y="200"/>
                  </a:lnTo>
                  <a:lnTo>
                    <a:pt x="119" y="202"/>
                  </a:lnTo>
                  <a:lnTo>
                    <a:pt x="126" y="203"/>
                  </a:lnTo>
                  <a:lnTo>
                    <a:pt x="131" y="204"/>
                  </a:lnTo>
                  <a:lnTo>
                    <a:pt x="137" y="203"/>
                  </a:lnTo>
                  <a:lnTo>
                    <a:pt x="142" y="202"/>
                  </a:lnTo>
                  <a:lnTo>
                    <a:pt x="148" y="199"/>
                  </a:lnTo>
                  <a:lnTo>
                    <a:pt x="152" y="196"/>
                  </a:lnTo>
                  <a:lnTo>
                    <a:pt x="155" y="193"/>
                  </a:lnTo>
                  <a:lnTo>
                    <a:pt x="158" y="187"/>
                  </a:lnTo>
                  <a:lnTo>
                    <a:pt x="159" y="183"/>
                  </a:lnTo>
                  <a:lnTo>
                    <a:pt x="160" y="178"/>
                  </a:lnTo>
                  <a:lnTo>
                    <a:pt x="159" y="172"/>
                  </a:lnTo>
                  <a:lnTo>
                    <a:pt x="153" y="144"/>
                  </a:lnTo>
                  <a:lnTo>
                    <a:pt x="146" y="119"/>
                  </a:lnTo>
                  <a:lnTo>
                    <a:pt x="138" y="96"/>
                  </a:lnTo>
                  <a:lnTo>
                    <a:pt x="132" y="77"/>
                  </a:lnTo>
                  <a:lnTo>
                    <a:pt x="125" y="60"/>
                  </a:lnTo>
                  <a:lnTo>
                    <a:pt x="118" y="47"/>
                  </a:lnTo>
                  <a:lnTo>
                    <a:pt x="112" y="35"/>
                  </a:lnTo>
                  <a:lnTo>
                    <a:pt x="105" y="27"/>
                  </a:lnTo>
                  <a:lnTo>
                    <a:pt x="99" y="19"/>
                  </a:lnTo>
                  <a:lnTo>
                    <a:pt x="94" y="13"/>
                  </a:lnTo>
                  <a:lnTo>
                    <a:pt x="89" y="9"/>
                  </a:lnTo>
                  <a:lnTo>
                    <a:pt x="83" y="5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49" y="2"/>
                  </a:lnTo>
                  <a:lnTo>
                    <a:pt x="43" y="4"/>
                  </a:lnTo>
                  <a:lnTo>
                    <a:pt x="36" y="9"/>
                  </a:lnTo>
                  <a:lnTo>
                    <a:pt x="29" y="14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2184400" y="1292225"/>
              <a:ext cx="60325" cy="182563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1" y="7"/>
                </a:cxn>
                <a:cxn ang="0">
                  <a:pos x="23" y="15"/>
                </a:cxn>
                <a:cxn ang="0">
                  <a:pos x="16" y="30"/>
                </a:cxn>
                <a:cxn ang="0">
                  <a:pos x="10" y="55"/>
                </a:cxn>
                <a:cxn ang="0">
                  <a:pos x="4" y="91"/>
                </a:cxn>
                <a:cxn ang="0">
                  <a:pos x="1" y="142"/>
                </a:cxn>
                <a:cxn ang="0">
                  <a:pos x="0" y="210"/>
                </a:cxn>
                <a:cxn ang="0">
                  <a:pos x="2" y="256"/>
                </a:cxn>
                <a:cxn ang="0">
                  <a:pos x="7" y="266"/>
                </a:cxn>
                <a:cxn ang="0">
                  <a:pos x="15" y="273"/>
                </a:cxn>
                <a:cxn ang="0">
                  <a:pos x="26" y="276"/>
                </a:cxn>
                <a:cxn ang="0">
                  <a:pos x="37" y="276"/>
                </a:cxn>
                <a:cxn ang="0">
                  <a:pos x="48" y="272"/>
                </a:cxn>
                <a:cxn ang="0">
                  <a:pos x="55" y="265"/>
                </a:cxn>
                <a:cxn ang="0">
                  <a:pos x="59" y="254"/>
                </a:cxn>
                <a:cxn ang="0">
                  <a:pos x="59" y="209"/>
                </a:cxn>
                <a:cxn ang="0">
                  <a:pos x="62" y="130"/>
                </a:cxn>
                <a:cxn ang="0">
                  <a:pos x="75" y="128"/>
                </a:cxn>
                <a:cxn ang="0">
                  <a:pos x="100" y="205"/>
                </a:cxn>
                <a:cxn ang="0">
                  <a:pos x="120" y="294"/>
                </a:cxn>
                <a:cxn ang="0">
                  <a:pos x="130" y="361"/>
                </a:cxn>
                <a:cxn ang="0">
                  <a:pos x="135" y="403"/>
                </a:cxn>
                <a:cxn ang="0">
                  <a:pos x="136" y="441"/>
                </a:cxn>
                <a:cxn ang="0">
                  <a:pos x="133" y="473"/>
                </a:cxn>
                <a:cxn ang="0">
                  <a:pos x="128" y="501"/>
                </a:cxn>
                <a:cxn ang="0">
                  <a:pos x="118" y="521"/>
                </a:cxn>
                <a:cxn ang="0">
                  <a:pos x="107" y="532"/>
                </a:cxn>
                <a:cxn ang="0">
                  <a:pos x="103" y="543"/>
                </a:cxn>
                <a:cxn ang="0">
                  <a:pos x="103" y="553"/>
                </a:cxn>
                <a:cxn ang="0">
                  <a:pos x="106" y="562"/>
                </a:cxn>
                <a:cxn ang="0">
                  <a:pos x="114" y="569"/>
                </a:cxn>
                <a:cxn ang="0">
                  <a:pos x="124" y="573"/>
                </a:cxn>
                <a:cxn ang="0">
                  <a:pos x="136" y="575"/>
                </a:cxn>
                <a:cxn ang="0">
                  <a:pos x="146" y="570"/>
                </a:cxn>
                <a:cxn ang="0">
                  <a:pos x="161" y="558"/>
                </a:cxn>
                <a:cxn ang="0">
                  <a:pos x="176" y="533"/>
                </a:cxn>
                <a:cxn ang="0">
                  <a:pos x="186" y="504"/>
                </a:cxn>
                <a:cxn ang="0">
                  <a:pos x="192" y="469"/>
                </a:cxn>
                <a:cxn ang="0">
                  <a:pos x="194" y="430"/>
                </a:cxn>
                <a:cxn ang="0">
                  <a:pos x="192" y="387"/>
                </a:cxn>
                <a:cxn ang="0">
                  <a:pos x="184" y="321"/>
                </a:cxn>
                <a:cxn ang="0">
                  <a:pos x="166" y="231"/>
                </a:cxn>
                <a:cxn ang="0">
                  <a:pos x="142" y="147"/>
                </a:cxn>
                <a:cxn ang="0">
                  <a:pos x="118" y="76"/>
                </a:cxn>
                <a:cxn ang="0">
                  <a:pos x="101" y="38"/>
                </a:cxn>
                <a:cxn ang="0">
                  <a:pos x="91" y="21"/>
                </a:cxn>
                <a:cxn ang="0">
                  <a:pos x="80" y="9"/>
                </a:cxn>
                <a:cxn ang="0">
                  <a:pos x="66" y="1"/>
                </a:cxn>
                <a:cxn ang="0">
                  <a:pos x="49" y="0"/>
                </a:cxn>
              </a:cxnLst>
              <a:rect l="0" t="0" r="r" b="b"/>
              <a:pathLst>
                <a:path w="194" h="575">
                  <a:moveTo>
                    <a:pt x="42" y="1"/>
                  </a:moveTo>
                  <a:lnTo>
                    <a:pt x="38" y="2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8" y="11"/>
                  </a:lnTo>
                  <a:lnTo>
                    <a:pt x="23" y="15"/>
                  </a:lnTo>
                  <a:lnTo>
                    <a:pt x="19" y="21"/>
                  </a:lnTo>
                  <a:lnTo>
                    <a:pt x="16" y="30"/>
                  </a:lnTo>
                  <a:lnTo>
                    <a:pt x="13" y="42"/>
                  </a:lnTo>
                  <a:lnTo>
                    <a:pt x="10" y="55"/>
                  </a:lnTo>
                  <a:lnTo>
                    <a:pt x="7" y="71"/>
                  </a:lnTo>
                  <a:lnTo>
                    <a:pt x="4" y="91"/>
                  </a:lnTo>
                  <a:lnTo>
                    <a:pt x="2" y="115"/>
                  </a:lnTo>
                  <a:lnTo>
                    <a:pt x="1" y="142"/>
                  </a:lnTo>
                  <a:lnTo>
                    <a:pt x="0" y="174"/>
                  </a:lnTo>
                  <a:lnTo>
                    <a:pt x="0" y="210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4" y="262"/>
                  </a:lnTo>
                  <a:lnTo>
                    <a:pt x="7" y="266"/>
                  </a:lnTo>
                  <a:lnTo>
                    <a:pt x="11" y="270"/>
                  </a:lnTo>
                  <a:lnTo>
                    <a:pt x="15" y="273"/>
                  </a:lnTo>
                  <a:lnTo>
                    <a:pt x="20" y="275"/>
                  </a:lnTo>
                  <a:lnTo>
                    <a:pt x="26" y="276"/>
                  </a:lnTo>
                  <a:lnTo>
                    <a:pt x="32" y="276"/>
                  </a:lnTo>
                  <a:lnTo>
                    <a:pt x="37" y="276"/>
                  </a:lnTo>
                  <a:lnTo>
                    <a:pt x="42" y="274"/>
                  </a:lnTo>
                  <a:lnTo>
                    <a:pt x="48" y="272"/>
                  </a:lnTo>
                  <a:lnTo>
                    <a:pt x="52" y="268"/>
                  </a:lnTo>
                  <a:lnTo>
                    <a:pt x="55" y="265"/>
                  </a:lnTo>
                  <a:lnTo>
                    <a:pt x="58" y="259"/>
                  </a:lnTo>
                  <a:lnTo>
                    <a:pt x="59" y="254"/>
                  </a:lnTo>
                  <a:lnTo>
                    <a:pt x="60" y="249"/>
                  </a:lnTo>
                  <a:lnTo>
                    <a:pt x="59" y="209"/>
                  </a:lnTo>
                  <a:lnTo>
                    <a:pt x="59" y="168"/>
                  </a:lnTo>
                  <a:lnTo>
                    <a:pt x="62" y="130"/>
                  </a:lnTo>
                  <a:lnTo>
                    <a:pt x="64" y="97"/>
                  </a:lnTo>
                  <a:lnTo>
                    <a:pt x="75" y="128"/>
                  </a:lnTo>
                  <a:lnTo>
                    <a:pt x="88" y="165"/>
                  </a:lnTo>
                  <a:lnTo>
                    <a:pt x="100" y="205"/>
                  </a:lnTo>
                  <a:lnTo>
                    <a:pt x="110" y="249"/>
                  </a:lnTo>
                  <a:lnTo>
                    <a:pt x="120" y="294"/>
                  </a:lnTo>
                  <a:lnTo>
                    <a:pt x="127" y="339"/>
                  </a:lnTo>
                  <a:lnTo>
                    <a:pt x="130" y="361"/>
                  </a:lnTo>
                  <a:lnTo>
                    <a:pt x="132" y="382"/>
                  </a:lnTo>
                  <a:lnTo>
                    <a:pt x="135" y="403"/>
                  </a:lnTo>
                  <a:lnTo>
                    <a:pt x="136" y="423"/>
                  </a:lnTo>
                  <a:lnTo>
                    <a:pt x="136" y="441"/>
                  </a:lnTo>
                  <a:lnTo>
                    <a:pt x="136" y="458"/>
                  </a:lnTo>
                  <a:lnTo>
                    <a:pt x="133" y="473"/>
                  </a:lnTo>
                  <a:lnTo>
                    <a:pt x="131" y="488"/>
                  </a:lnTo>
                  <a:lnTo>
                    <a:pt x="128" y="501"/>
                  </a:lnTo>
                  <a:lnTo>
                    <a:pt x="124" y="511"/>
                  </a:lnTo>
                  <a:lnTo>
                    <a:pt x="118" y="521"/>
                  </a:lnTo>
                  <a:lnTo>
                    <a:pt x="111" y="527"/>
                  </a:lnTo>
                  <a:lnTo>
                    <a:pt x="107" y="532"/>
                  </a:lnTo>
                  <a:lnTo>
                    <a:pt x="104" y="538"/>
                  </a:lnTo>
                  <a:lnTo>
                    <a:pt x="103" y="543"/>
                  </a:lnTo>
                  <a:lnTo>
                    <a:pt x="102" y="548"/>
                  </a:lnTo>
                  <a:lnTo>
                    <a:pt x="103" y="553"/>
                  </a:lnTo>
                  <a:lnTo>
                    <a:pt x="104" y="558"/>
                  </a:lnTo>
                  <a:lnTo>
                    <a:pt x="106" y="562"/>
                  </a:lnTo>
                  <a:lnTo>
                    <a:pt x="109" y="566"/>
                  </a:lnTo>
                  <a:lnTo>
                    <a:pt x="114" y="569"/>
                  </a:lnTo>
                  <a:lnTo>
                    <a:pt x="119" y="572"/>
                  </a:lnTo>
                  <a:lnTo>
                    <a:pt x="124" y="573"/>
                  </a:lnTo>
                  <a:lnTo>
                    <a:pt x="130" y="575"/>
                  </a:lnTo>
                  <a:lnTo>
                    <a:pt x="136" y="575"/>
                  </a:lnTo>
                  <a:lnTo>
                    <a:pt x="141" y="572"/>
                  </a:lnTo>
                  <a:lnTo>
                    <a:pt x="146" y="570"/>
                  </a:lnTo>
                  <a:lnTo>
                    <a:pt x="151" y="567"/>
                  </a:lnTo>
                  <a:lnTo>
                    <a:pt x="161" y="558"/>
                  </a:lnTo>
                  <a:lnTo>
                    <a:pt x="168" y="547"/>
                  </a:lnTo>
                  <a:lnTo>
                    <a:pt x="176" y="533"/>
                  </a:lnTo>
                  <a:lnTo>
                    <a:pt x="181" y="520"/>
                  </a:lnTo>
                  <a:lnTo>
                    <a:pt x="186" y="504"/>
                  </a:lnTo>
                  <a:lnTo>
                    <a:pt x="190" y="487"/>
                  </a:lnTo>
                  <a:lnTo>
                    <a:pt x="192" y="469"/>
                  </a:lnTo>
                  <a:lnTo>
                    <a:pt x="193" y="450"/>
                  </a:lnTo>
                  <a:lnTo>
                    <a:pt x="194" y="430"/>
                  </a:lnTo>
                  <a:lnTo>
                    <a:pt x="193" y="409"/>
                  </a:lnTo>
                  <a:lnTo>
                    <a:pt x="192" y="387"/>
                  </a:lnTo>
                  <a:lnTo>
                    <a:pt x="190" y="365"/>
                  </a:lnTo>
                  <a:lnTo>
                    <a:pt x="184" y="321"/>
                  </a:lnTo>
                  <a:lnTo>
                    <a:pt x="176" y="275"/>
                  </a:lnTo>
                  <a:lnTo>
                    <a:pt x="166" y="231"/>
                  </a:lnTo>
                  <a:lnTo>
                    <a:pt x="155" y="187"/>
                  </a:lnTo>
                  <a:lnTo>
                    <a:pt x="142" y="147"/>
                  </a:lnTo>
                  <a:lnTo>
                    <a:pt x="130" y="109"/>
                  </a:lnTo>
                  <a:lnTo>
                    <a:pt x="118" y="76"/>
                  </a:lnTo>
                  <a:lnTo>
                    <a:pt x="106" y="50"/>
                  </a:lnTo>
                  <a:lnTo>
                    <a:pt x="101" y="38"/>
                  </a:lnTo>
                  <a:lnTo>
                    <a:pt x="95" y="29"/>
                  </a:lnTo>
                  <a:lnTo>
                    <a:pt x="91" y="21"/>
                  </a:lnTo>
                  <a:lnTo>
                    <a:pt x="87" y="15"/>
                  </a:lnTo>
                  <a:lnTo>
                    <a:pt x="80" y="9"/>
                  </a:lnTo>
                  <a:lnTo>
                    <a:pt x="73" y="5"/>
                  </a:lnTo>
                  <a:lnTo>
                    <a:pt x="66" y="1"/>
                  </a:lnTo>
                  <a:lnTo>
                    <a:pt x="59" y="0"/>
                  </a:lnTo>
                  <a:lnTo>
                    <a:pt x="49" y="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2312988" y="1300163"/>
              <a:ext cx="61913" cy="177800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30" y="15"/>
                </a:cxn>
                <a:cxn ang="0">
                  <a:pos x="21" y="30"/>
                </a:cxn>
                <a:cxn ang="0">
                  <a:pos x="14" y="51"/>
                </a:cxn>
                <a:cxn ang="0">
                  <a:pos x="7" y="82"/>
                </a:cxn>
                <a:cxn ang="0">
                  <a:pos x="2" y="125"/>
                </a:cxn>
                <a:cxn ang="0">
                  <a:pos x="0" y="181"/>
                </a:cxn>
                <a:cxn ang="0">
                  <a:pos x="2" y="221"/>
                </a:cxn>
                <a:cxn ang="0">
                  <a:pos x="7" y="230"/>
                </a:cxn>
                <a:cxn ang="0">
                  <a:pos x="15" y="237"/>
                </a:cxn>
                <a:cxn ang="0">
                  <a:pos x="26" y="241"/>
                </a:cxn>
                <a:cxn ang="0">
                  <a:pos x="37" y="241"/>
                </a:cxn>
                <a:cxn ang="0">
                  <a:pos x="48" y="236"/>
                </a:cxn>
                <a:cxn ang="0">
                  <a:pos x="55" y="229"/>
                </a:cxn>
                <a:cxn ang="0">
                  <a:pos x="60" y="219"/>
                </a:cxn>
                <a:cxn ang="0">
                  <a:pos x="60" y="173"/>
                </a:cxn>
                <a:cxn ang="0">
                  <a:pos x="65" y="99"/>
                </a:cxn>
                <a:cxn ang="0">
                  <a:pos x="74" y="87"/>
                </a:cxn>
                <a:cxn ang="0">
                  <a:pos x="87" y="126"/>
                </a:cxn>
                <a:cxn ang="0">
                  <a:pos x="105" y="202"/>
                </a:cxn>
                <a:cxn ang="0">
                  <a:pos x="125" y="317"/>
                </a:cxn>
                <a:cxn ang="0">
                  <a:pos x="139" y="426"/>
                </a:cxn>
                <a:cxn ang="0">
                  <a:pos x="141" y="486"/>
                </a:cxn>
                <a:cxn ang="0">
                  <a:pos x="140" y="509"/>
                </a:cxn>
                <a:cxn ang="0">
                  <a:pos x="134" y="521"/>
                </a:cxn>
                <a:cxn ang="0">
                  <a:pos x="129" y="530"/>
                </a:cxn>
                <a:cxn ang="0">
                  <a:pos x="129" y="542"/>
                </a:cxn>
                <a:cxn ang="0">
                  <a:pos x="135" y="552"/>
                </a:cxn>
                <a:cxn ang="0">
                  <a:pos x="142" y="558"/>
                </a:cxn>
                <a:cxn ang="0">
                  <a:pos x="153" y="562"/>
                </a:cxn>
                <a:cxn ang="0">
                  <a:pos x="165" y="561"/>
                </a:cxn>
                <a:cxn ang="0">
                  <a:pos x="179" y="556"/>
                </a:cxn>
                <a:cxn ang="0">
                  <a:pos x="189" y="545"/>
                </a:cxn>
                <a:cxn ang="0">
                  <a:pos x="195" y="531"/>
                </a:cxn>
                <a:cxn ang="0">
                  <a:pos x="197" y="512"/>
                </a:cxn>
                <a:cxn ang="0">
                  <a:pos x="198" y="472"/>
                </a:cxn>
                <a:cxn ang="0">
                  <a:pos x="194" y="401"/>
                </a:cxn>
                <a:cxn ang="0">
                  <a:pos x="185" y="318"/>
                </a:cxn>
                <a:cxn ang="0">
                  <a:pos x="171" y="230"/>
                </a:cxn>
                <a:cxn ang="0">
                  <a:pos x="154" y="148"/>
                </a:cxn>
                <a:cxn ang="0">
                  <a:pos x="138" y="93"/>
                </a:cxn>
                <a:cxn ang="0">
                  <a:pos x="127" y="62"/>
                </a:cxn>
                <a:cxn ang="0">
                  <a:pos x="116" y="38"/>
                </a:cxn>
                <a:cxn ang="0">
                  <a:pos x="104" y="20"/>
                </a:cxn>
                <a:cxn ang="0">
                  <a:pos x="90" y="7"/>
                </a:cxn>
                <a:cxn ang="0">
                  <a:pos x="74" y="1"/>
                </a:cxn>
                <a:cxn ang="0">
                  <a:pos x="55" y="1"/>
                </a:cxn>
              </a:cxnLst>
              <a:rect l="0" t="0" r="r" b="b"/>
              <a:pathLst>
                <a:path w="198" h="562">
                  <a:moveTo>
                    <a:pt x="48" y="3"/>
                  </a:moveTo>
                  <a:lnTo>
                    <a:pt x="42" y="6"/>
                  </a:lnTo>
                  <a:lnTo>
                    <a:pt x="34" y="11"/>
                  </a:lnTo>
                  <a:lnTo>
                    <a:pt x="30" y="15"/>
                  </a:lnTo>
                  <a:lnTo>
                    <a:pt x="26" y="22"/>
                  </a:lnTo>
                  <a:lnTo>
                    <a:pt x="21" y="30"/>
                  </a:lnTo>
                  <a:lnTo>
                    <a:pt x="17" y="40"/>
                  </a:lnTo>
                  <a:lnTo>
                    <a:pt x="14" y="51"/>
                  </a:lnTo>
                  <a:lnTo>
                    <a:pt x="10" y="65"/>
                  </a:lnTo>
                  <a:lnTo>
                    <a:pt x="7" y="82"/>
                  </a:lnTo>
                  <a:lnTo>
                    <a:pt x="5" y="102"/>
                  </a:lnTo>
                  <a:lnTo>
                    <a:pt x="2" y="125"/>
                  </a:lnTo>
                  <a:lnTo>
                    <a:pt x="1" y="152"/>
                  </a:lnTo>
                  <a:lnTo>
                    <a:pt x="0" y="181"/>
                  </a:lnTo>
                  <a:lnTo>
                    <a:pt x="1" y="215"/>
                  </a:lnTo>
                  <a:lnTo>
                    <a:pt x="2" y="221"/>
                  </a:lnTo>
                  <a:lnTo>
                    <a:pt x="3" y="226"/>
                  </a:lnTo>
                  <a:lnTo>
                    <a:pt x="7" y="230"/>
                  </a:lnTo>
                  <a:lnTo>
                    <a:pt x="11" y="234"/>
                  </a:lnTo>
                  <a:lnTo>
                    <a:pt x="15" y="237"/>
                  </a:lnTo>
                  <a:lnTo>
                    <a:pt x="20" y="240"/>
                  </a:lnTo>
                  <a:lnTo>
                    <a:pt x="26" y="241"/>
                  </a:lnTo>
                  <a:lnTo>
                    <a:pt x="32" y="242"/>
                  </a:lnTo>
                  <a:lnTo>
                    <a:pt x="37" y="241"/>
                  </a:lnTo>
                  <a:lnTo>
                    <a:pt x="43" y="239"/>
                  </a:lnTo>
                  <a:lnTo>
                    <a:pt x="48" y="236"/>
                  </a:lnTo>
                  <a:lnTo>
                    <a:pt x="52" y="233"/>
                  </a:lnTo>
                  <a:lnTo>
                    <a:pt x="55" y="229"/>
                  </a:lnTo>
                  <a:lnTo>
                    <a:pt x="59" y="224"/>
                  </a:lnTo>
                  <a:lnTo>
                    <a:pt x="60" y="219"/>
                  </a:lnTo>
                  <a:lnTo>
                    <a:pt x="61" y="213"/>
                  </a:lnTo>
                  <a:lnTo>
                    <a:pt x="60" y="173"/>
                  </a:lnTo>
                  <a:lnTo>
                    <a:pt x="62" y="134"/>
                  </a:lnTo>
                  <a:lnTo>
                    <a:pt x="65" y="99"/>
                  </a:lnTo>
                  <a:lnTo>
                    <a:pt x="69" y="71"/>
                  </a:lnTo>
                  <a:lnTo>
                    <a:pt x="74" y="87"/>
                  </a:lnTo>
                  <a:lnTo>
                    <a:pt x="81" y="105"/>
                  </a:lnTo>
                  <a:lnTo>
                    <a:pt x="87" y="126"/>
                  </a:lnTo>
                  <a:lnTo>
                    <a:pt x="93" y="150"/>
                  </a:lnTo>
                  <a:lnTo>
                    <a:pt x="105" y="202"/>
                  </a:lnTo>
                  <a:lnTo>
                    <a:pt x="116" y="259"/>
                  </a:lnTo>
                  <a:lnTo>
                    <a:pt x="125" y="317"/>
                  </a:lnTo>
                  <a:lnTo>
                    <a:pt x="134" y="374"/>
                  </a:lnTo>
                  <a:lnTo>
                    <a:pt x="139" y="426"/>
                  </a:lnTo>
                  <a:lnTo>
                    <a:pt x="141" y="470"/>
                  </a:lnTo>
                  <a:lnTo>
                    <a:pt x="141" y="486"/>
                  </a:lnTo>
                  <a:lnTo>
                    <a:pt x="141" y="499"/>
                  </a:lnTo>
                  <a:lnTo>
                    <a:pt x="140" y="509"/>
                  </a:lnTo>
                  <a:lnTo>
                    <a:pt x="138" y="517"/>
                  </a:lnTo>
                  <a:lnTo>
                    <a:pt x="134" y="521"/>
                  </a:lnTo>
                  <a:lnTo>
                    <a:pt x="131" y="525"/>
                  </a:lnTo>
                  <a:lnTo>
                    <a:pt x="129" y="530"/>
                  </a:lnTo>
                  <a:lnTo>
                    <a:pt x="129" y="536"/>
                  </a:lnTo>
                  <a:lnTo>
                    <a:pt x="129" y="542"/>
                  </a:lnTo>
                  <a:lnTo>
                    <a:pt x="131" y="546"/>
                  </a:lnTo>
                  <a:lnTo>
                    <a:pt x="135" y="552"/>
                  </a:lnTo>
                  <a:lnTo>
                    <a:pt x="138" y="555"/>
                  </a:lnTo>
                  <a:lnTo>
                    <a:pt x="142" y="558"/>
                  </a:lnTo>
                  <a:lnTo>
                    <a:pt x="147" y="560"/>
                  </a:lnTo>
                  <a:lnTo>
                    <a:pt x="153" y="562"/>
                  </a:lnTo>
                  <a:lnTo>
                    <a:pt x="159" y="562"/>
                  </a:lnTo>
                  <a:lnTo>
                    <a:pt x="165" y="561"/>
                  </a:lnTo>
                  <a:lnTo>
                    <a:pt x="175" y="558"/>
                  </a:lnTo>
                  <a:lnTo>
                    <a:pt x="179" y="556"/>
                  </a:lnTo>
                  <a:lnTo>
                    <a:pt x="184" y="552"/>
                  </a:lnTo>
                  <a:lnTo>
                    <a:pt x="189" y="545"/>
                  </a:lnTo>
                  <a:lnTo>
                    <a:pt x="193" y="538"/>
                  </a:lnTo>
                  <a:lnTo>
                    <a:pt x="195" y="531"/>
                  </a:lnTo>
                  <a:lnTo>
                    <a:pt x="196" y="523"/>
                  </a:lnTo>
                  <a:lnTo>
                    <a:pt x="197" y="512"/>
                  </a:lnTo>
                  <a:lnTo>
                    <a:pt x="198" y="501"/>
                  </a:lnTo>
                  <a:lnTo>
                    <a:pt x="198" y="472"/>
                  </a:lnTo>
                  <a:lnTo>
                    <a:pt x="197" y="438"/>
                  </a:lnTo>
                  <a:lnTo>
                    <a:pt x="194" y="401"/>
                  </a:lnTo>
                  <a:lnTo>
                    <a:pt x="191" y="360"/>
                  </a:lnTo>
                  <a:lnTo>
                    <a:pt x="185" y="318"/>
                  </a:lnTo>
                  <a:lnTo>
                    <a:pt x="178" y="274"/>
                  </a:lnTo>
                  <a:lnTo>
                    <a:pt x="171" y="230"/>
                  </a:lnTo>
                  <a:lnTo>
                    <a:pt x="162" y="188"/>
                  </a:lnTo>
                  <a:lnTo>
                    <a:pt x="154" y="148"/>
                  </a:lnTo>
                  <a:lnTo>
                    <a:pt x="143" y="111"/>
                  </a:lnTo>
                  <a:lnTo>
                    <a:pt x="138" y="93"/>
                  </a:lnTo>
                  <a:lnTo>
                    <a:pt x="133" y="77"/>
                  </a:lnTo>
                  <a:lnTo>
                    <a:pt x="127" y="62"/>
                  </a:lnTo>
                  <a:lnTo>
                    <a:pt x="121" y="49"/>
                  </a:lnTo>
                  <a:lnTo>
                    <a:pt x="116" y="38"/>
                  </a:lnTo>
                  <a:lnTo>
                    <a:pt x="110" y="27"/>
                  </a:lnTo>
                  <a:lnTo>
                    <a:pt x="104" y="20"/>
                  </a:lnTo>
                  <a:lnTo>
                    <a:pt x="98" y="13"/>
                  </a:lnTo>
                  <a:lnTo>
                    <a:pt x="90" y="7"/>
                  </a:lnTo>
                  <a:lnTo>
                    <a:pt x="82" y="3"/>
                  </a:lnTo>
                  <a:lnTo>
                    <a:pt x="74" y="1"/>
                  </a:lnTo>
                  <a:lnTo>
                    <a:pt x="68" y="0"/>
                  </a:lnTo>
                  <a:lnTo>
                    <a:pt x="55" y="1"/>
                  </a:lnTo>
                  <a:lnTo>
                    <a:pt x="48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2449513" y="1285875"/>
              <a:ext cx="49213" cy="168275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7" y="15"/>
                </a:cxn>
                <a:cxn ang="0">
                  <a:pos x="11" y="28"/>
                </a:cxn>
                <a:cxn ang="0">
                  <a:pos x="6" y="47"/>
                </a:cxn>
                <a:cxn ang="0">
                  <a:pos x="2" y="76"/>
                </a:cxn>
                <a:cxn ang="0">
                  <a:pos x="0" y="116"/>
                </a:cxn>
                <a:cxn ang="0">
                  <a:pos x="0" y="170"/>
                </a:cxn>
                <a:cxn ang="0">
                  <a:pos x="1" y="208"/>
                </a:cxn>
                <a:cxn ang="0">
                  <a:pos x="6" y="219"/>
                </a:cxn>
                <a:cxn ang="0">
                  <a:pos x="14" y="226"/>
                </a:cxn>
                <a:cxn ang="0">
                  <a:pos x="25" y="231"/>
                </a:cxn>
                <a:cxn ang="0">
                  <a:pos x="37" y="231"/>
                </a:cxn>
                <a:cxn ang="0">
                  <a:pos x="47" y="225"/>
                </a:cxn>
                <a:cxn ang="0">
                  <a:pos x="55" y="217"/>
                </a:cxn>
                <a:cxn ang="0">
                  <a:pos x="59" y="206"/>
                </a:cxn>
                <a:cxn ang="0">
                  <a:pos x="59" y="200"/>
                </a:cxn>
                <a:cxn ang="0">
                  <a:pos x="59" y="185"/>
                </a:cxn>
                <a:cxn ang="0">
                  <a:pos x="59" y="156"/>
                </a:cxn>
                <a:cxn ang="0">
                  <a:pos x="65" y="167"/>
                </a:cxn>
                <a:cxn ang="0">
                  <a:pos x="78" y="226"/>
                </a:cxn>
                <a:cxn ang="0">
                  <a:pos x="88" y="291"/>
                </a:cxn>
                <a:cxn ang="0">
                  <a:pos x="95" y="355"/>
                </a:cxn>
                <a:cxn ang="0">
                  <a:pos x="97" y="417"/>
                </a:cxn>
                <a:cxn ang="0">
                  <a:pos x="93" y="470"/>
                </a:cxn>
                <a:cxn ang="0">
                  <a:pos x="88" y="497"/>
                </a:cxn>
                <a:cxn ang="0">
                  <a:pos x="89" y="506"/>
                </a:cxn>
                <a:cxn ang="0">
                  <a:pos x="92" y="514"/>
                </a:cxn>
                <a:cxn ang="0">
                  <a:pos x="97" y="522"/>
                </a:cxn>
                <a:cxn ang="0">
                  <a:pos x="106" y="527"/>
                </a:cxn>
                <a:cxn ang="0">
                  <a:pos x="116" y="529"/>
                </a:cxn>
                <a:cxn ang="0">
                  <a:pos x="128" y="527"/>
                </a:cxn>
                <a:cxn ang="0">
                  <a:pos x="137" y="522"/>
                </a:cxn>
                <a:cxn ang="0">
                  <a:pos x="144" y="512"/>
                </a:cxn>
                <a:cxn ang="0">
                  <a:pos x="149" y="492"/>
                </a:cxn>
                <a:cxn ang="0">
                  <a:pos x="153" y="461"/>
                </a:cxn>
                <a:cxn ang="0">
                  <a:pos x="155" y="409"/>
                </a:cxn>
                <a:cxn ang="0">
                  <a:pos x="152" y="334"/>
                </a:cxn>
                <a:cxn ang="0">
                  <a:pos x="144" y="256"/>
                </a:cxn>
                <a:cxn ang="0">
                  <a:pos x="130" y="180"/>
                </a:cxn>
                <a:cxn ang="0">
                  <a:pos x="113" y="112"/>
                </a:cxn>
                <a:cxn ang="0">
                  <a:pos x="96" y="57"/>
                </a:cxn>
                <a:cxn ang="0">
                  <a:pos x="83" y="28"/>
                </a:cxn>
                <a:cxn ang="0">
                  <a:pos x="75" y="14"/>
                </a:cxn>
                <a:cxn ang="0">
                  <a:pos x="68" y="7"/>
                </a:cxn>
                <a:cxn ang="0">
                  <a:pos x="58" y="2"/>
                </a:cxn>
                <a:cxn ang="0">
                  <a:pos x="47" y="0"/>
                </a:cxn>
                <a:cxn ang="0">
                  <a:pos x="37" y="1"/>
                </a:cxn>
              </a:cxnLst>
              <a:rect l="0" t="0" r="r" b="b"/>
              <a:pathLst>
                <a:path w="155" h="529">
                  <a:moveTo>
                    <a:pt x="33" y="2"/>
                  </a:moveTo>
                  <a:lnTo>
                    <a:pt x="26" y="5"/>
                  </a:lnTo>
                  <a:lnTo>
                    <a:pt x="20" y="11"/>
                  </a:lnTo>
                  <a:lnTo>
                    <a:pt x="17" y="15"/>
                  </a:lnTo>
                  <a:lnTo>
                    <a:pt x="14" y="20"/>
                  </a:lnTo>
                  <a:lnTo>
                    <a:pt x="11" y="28"/>
                  </a:lnTo>
                  <a:lnTo>
                    <a:pt x="8" y="36"/>
                  </a:lnTo>
                  <a:lnTo>
                    <a:pt x="6" y="47"/>
                  </a:lnTo>
                  <a:lnTo>
                    <a:pt x="4" y="60"/>
                  </a:lnTo>
                  <a:lnTo>
                    <a:pt x="2" y="76"/>
                  </a:lnTo>
                  <a:lnTo>
                    <a:pt x="1" y="95"/>
                  </a:lnTo>
                  <a:lnTo>
                    <a:pt x="0" y="116"/>
                  </a:lnTo>
                  <a:lnTo>
                    <a:pt x="0" y="142"/>
                  </a:lnTo>
                  <a:lnTo>
                    <a:pt x="0" y="170"/>
                  </a:lnTo>
                  <a:lnTo>
                    <a:pt x="0" y="202"/>
                  </a:lnTo>
                  <a:lnTo>
                    <a:pt x="1" y="208"/>
                  </a:lnTo>
                  <a:lnTo>
                    <a:pt x="3" y="214"/>
                  </a:lnTo>
                  <a:lnTo>
                    <a:pt x="6" y="219"/>
                  </a:lnTo>
                  <a:lnTo>
                    <a:pt x="9" y="223"/>
                  </a:lnTo>
                  <a:lnTo>
                    <a:pt x="14" y="226"/>
                  </a:lnTo>
                  <a:lnTo>
                    <a:pt x="19" y="229"/>
                  </a:lnTo>
                  <a:lnTo>
                    <a:pt x="25" y="231"/>
                  </a:lnTo>
                  <a:lnTo>
                    <a:pt x="31" y="231"/>
                  </a:lnTo>
                  <a:lnTo>
                    <a:pt x="37" y="231"/>
                  </a:lnTo>
                  <a:lnTo>
                    <a:pt x="42" y="229"/>
                  </a:lnTo>
                  <a:lnTo>
                    <a:pt x="47" y="225"/>
                  </a:lnTo>
                  <a:lnTo>
                    <a:pt x="52" y="222"/>
                  </a:lnTo>
                  <a:lnTo>
                    <a:pt x="55" y="217"/>
                  </a:lnTo>
                  <a:lnTo>
                    <a:pt x="57" y="212"/>
                  </a:lnTo>
                  <a:lnTo>
                    <a:pt x="59" y="206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200"/>
                  </a:lnTo>
                  <a:lnTo>
                    <a:pt x="59" y="185"/>
                  </a:lnTo>
                  <a:lnTo>
                    <a:pt x="59" y="170"/>
                  </a:lnTo>
                  <a:lnTo>
                    <a:pt x="59" y="156"/>
                  </a:lnTo>
                  <a:lnTo>
                    <a:pt x="59" y="141"/>
                  </a:lnTo>
                  <a:lnTo>
                    <a:pt x="65" y="167"/>
                  </a:lnTo>
                  <a:lnTo>
                    <a:pt x="72" y="196"/>
                  </a:lnTo>
                  <a:lnTo>
                    <a:pt x="78" y="226"/>
                  </a:lnTo>
                  <a:lnTo>
                    <a:pt x="83" y="258"/>
                  </a:lnTo>
                  <a:lnTo>
                    <a:pt x="88" y="291"/>
                  </a:lnTo>
                  <a:lnTo>
                    <a:pt x="92" y="324"/>
                  </a:lnTo>
                  <a:lnTo>
                    <a:pt x="95" y="355"/>
                  </a:lnTo>
                  <a:lnTo>
                    <a:pt x="97" y="388"/>
                  </a:lnTo>
                  <a:lnTo>
                    <a:pt x="97" y="417"/>
                  </a:lnTo>
                  <a:lnTo>
                    <a:pt x="96" y="444"/>
                  </a:lnTo>
                  <a:lnTo>
                    <a:pt x="93" y="470"/>
                  </a:lnTo>
                  <a:lnTo>
                    <a:pt x="89" y="493"/>
                  </a:lnTo>
                  <a:lnTo>
                    <a:pt x="88" y="497"/>
                  </a:lnTo>
                  <a:lnTo>
                    <a:pt x="88" y="500"/>
                  </a:lnTo>
                  <a:lnTo>
                    <a:pt x="89" y="506"/>
                  </a:lnTo>
                  <a:lnTo>
                    <a:pt x="90" y="510"/>
                  </a:lnTo>
                  <a:lnTo>
                    <a:pt x="92" y="514"/>
                  </a:lnTo>
                  <a:lnTo>
                    <a:pt x="94" y="518"/>
                  </a:lnTo>
                  <a:lnTo>
                    <a:pt x="97" y="522"/>
                  </a:lnTo>
                  <a:lnTo>
                    <a:pt x="101" y="525"/>
                  </a:lnTo>
                  <a:lnTo>
                    <a:pt x="106" y="527"/>
                  </a:lnTo>
                  <a:lnTo>
                    <a:pt x="111" y="528"/>
                  </a:lnTo>
                  <a:lnTo>
                    <a:pt x="116" y="529"/>
                  </a:lnTo>
                  <a:lnTo>
                    <a:pt x="123" y="529"/>
                  </a:lnTo>
                  <a:lnTo>
                    <a:pt x="128" y="527"/>
                  </a:lnTo>
                  <a:lnTo>
                    <a:pt x="133" y="525"/>
                  </a:lnTo>
                  <a:lnTo>
                    <a:pt x="137" y="522"/>
                  </a:lnTo>
                  <a:lnTo>
                    <a:pt x="141" y="517"/>
                  </a:lnTo>
                  <a:lnTo>
                    <a:pt x="144" y="512"/>
                  </a:lnTo>
                  <a:lnTo>
                    <a:pt x="146" y="507"/>
                  </a:lnTo>
                  <a:lnTo>
                    <a:pt x="149" y="492"/>
                  </a:lnTo>
                  <a:lnTo>
                    <a:pt x="151" y="477"/>
                  </a:lnTo>
                  <a:lnTo>
                    <a:pt x="153" y="461"/>
                  </a:lnTo>
                  <a:lnTo>
                    <a:pt x="154" y="444"/>
                  </a:lnTo>
                  <a:lnTo>
                    <a:pt x="155" y="409"/>
                  </a:lnTo>
                  <a:lnTo>
                    <a:pt x="154" y="372"/>
                  </a:lnTo>
                  <a:lnTo>
                    <a:pt x="152" y="334"/>
                  </a:lnTo>
                  <a:lnTo>
                    <a:pt x="148" y="295"/>
                  </a:lnTo>
                  <a:lnTo>
                    <a:pt x="144" y="256"/>
                  </a:lnTo>
                  <a:lnTo>
                    <a:pt x="137" y="218"/>
                  </a:lnTo>
                  <a:lnTo>
                    <a:pt x="130" y="180"/>
                  </a:lnTo>
                  <a:lnTo>
                    <a:pt x="122" y="145"/>
                  </a:lnTo>
                  <a:lnTo>
                    <a:pt x="113" y="112"/>
                  </a:lnTo>
                  <a:lnTo>
                    <a:pt x="105" y="83"/>
                  </a:lnTo>
                  <a:lnTo>
                    <a:pt x="96" y="57"/>
                  </a:lnTo>
                  <a:lnTo>
                    <a:pt x="88" y="36"/>
                  </a:lnTo>
                  <a:lnTo>
                    <a:pt x="83" y="28"/>
                  </a:lnTo>
                  <a:lnTo>
                    <a:pt x="79" y="20"/>
                  </a:lnTo>
                  <a:lnTo>
                    <a:pt x="75" y="14"/>
                  </a:lnTo>
                  <a:lnTo>
                    <a:pt x="71" y="10"/>
                  </a:lnTo>
                  <a:lnTo>
                    <a:pt x="68" y="7"/>
                  </a:lnTo>
                  <a:lnTo>
                    <a:pt x="62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2578100" y="1306513"/>
              <a:ext cx="49213" cy="1476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3" y="24"/>
                </a:cxn>
                <a:cxn ang="0">
                  <a:pos x="7" y="41"/>
                </a:cxn>
                <a:cxn ang="0">
                  <a:pos x="3" y="67"/>
                </a:cxn>
                <a:cxn ang="0">
                  <a:pos x="1" y="102"/>
                </a:cxn>
                <a:cxn ang="0">
                  <a:pos x="0" y="150"/>
                </a:cxn>
                <a:cxn ang="0">
                  <a:pos x="2" y="184"/>
                </a:cxn>
                <a:cxn ang="0">
                  <a:pos x="6" y="193"/>
                </a:cxn>
                <a:cxn ang="0">
                  <a:pos x="15" y="200"/>
                </a:cxn>
                <a:cxn ang="0">
                  <a:pos x="25" y="203"/>
                </a:cxn>
                <a:cxn ang="0">
                  <a:pos x="37" y="203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59" y="182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4" y="227"/>
                </a:cxn>
                <a:cxn ang="0">
                  <a:pos x="92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8" y="442"/>
                </a:cxn>
                <a:cxn ang="0">
                  <a:pos x="89" y="449"/>
                </a:cxn>
                <a:cxn ang="0">
                  <a:pos x="94" y="457"/>
                </a:cxn>
                <a:cxn ang="0">
                  <a:pos x="101" y="462"/>
                </a:cxn>
                <a:cxn ang="0">
                  <a:pos x="110" y="465"/>
                </a:cxn>
                <a:cxn ang="0">
                  <a:pos x="122" y="466"/>
                </a:cxn>
                <a:cxn ang="0">
                  <a:pos x="132" y="462"/>
                </a:cxn>
                <a:cxn ang="0">
                  <a:pos x="141" y="455"/>
                </a:cxn>
                <a:cxn ang="0">
                  <a:pos x="145" y="446"/>
                </a:cxn>
                <a:cxn ang="0">
                  <a:pos x="151" y="421"/>
                </a:cxn>
                <a:cxn ang="0">
                  <a:pos x="154" y="392"/>
                </a:cxn>
                <a:cxn ang="0">
                  <a:pos x="154" y="328"/>
                </a:cxn>
                <a:cxn ang="0">
                  <a:pos x="149" y="260"/>
                </a:cxn>
                <a:cxn ang="0">
                  <a:pos x="138" y="191"/>
                </a:cxn>
                <a:cxn ang="0">
                  <a:pos x="123" y="128"/>
                </a:cxn>
                <a:cxn ang="0">
                  <a:pos x="106" y="73"/>
                </a:cxn>
                <a:cxn ang="0">
                  <a:pos x="89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5" y="4"/>
                </a:cxn>
                <a:cxn ang="0">
                  <a:pos x="54" y="1"/>
                </a:cxn>
                <a:cxn ang="0">
                  <a:pos x="43" y="0"/>
                </a:cxn>
                <a:cxn ang="0">
                  <a:pos x="34" y="2"/>
                </a:cxn>
              </a:cxnLst>
              <a:rect l="0" t="0" r="r" b="b"/>
              <a:pathLst>
                <a:path w="156" h="466">
                  <a:moveTo>
                    <a:pt x="34" y="2"/>
                  </a:moveTo>
                  <a:lnTo>
                    <a:pt x="28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7" y="41"/>
                  </a:lnTo>
                  <a:lnTo>
                    <a:pt x="5" y="54"/>
                  </a:lnTo>
                  <a:lnTo>
                    <a:pt x="3" y="67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1" y="178"/>
                  </a:lnTo>
                  <a:lnTo>
                    <a:pt x="2" y="184"/>
                  </a:lnTo>
                  <a:lnTo>
                    <a:pt x="3" y="188"/>
                  </a:lnTo>
                  <a:lnTo>
                    <a:pt x="6" y="193"/>
                  </a:lnTo>
                  <a:lnTo>
                    <a:pt x="11" y="196"/>
                  </a:lnTo>
                  <a:lnTo>
                    <a:pt x="15" y="200"/>
                  </a:lnTo>
                  <a:lnTo>
                    <a:pt x="20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7" y="203"/>
                  </a:lnTo>
                  <a:lnTo>
                    <a:pt x="42" y="201"/>
                  </a:lnTo>
                  <a:lnTo>
                    <a:pt x="48" y="198"/>
                  </a:lnTo>
                  <a:lnTo>
                    <a:pt x="52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59" y="164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59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200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5"/>
                  </a:lnTo>
                  <a:lnTo>
                    <a:pt x="95" y="314"/>
                  </a:lnTo>
                  <a:lnTo>
                    <a:pt x="96" y="342"/>
                  </a:lnTo>
                  <a:lnTo>
                    <a:pt x="97" y="368"/>
                  </a:lnTo>
                  <a:lnTo>
                    <a:pt x="95" y="391"/>
                  </a:lnTo>
                  <a:lnTo>
                    <a:pt x="93" y="414"/>
                  </a:lnTo>
                  <a:lnTo>
                    <a:pt x="88" y="434"/>
                  </a:lnTo>
                  <a:lnTo>
                    <a:pt x="88" y="437"/>
                  </a:lnTo>
                  <a:lnTo>
                    <a:pt x="88" y="442"/>
                  </a:lnTo>
                  <a:lnTo>
                    <a:pt x="88" y="446"/>
                  </a:lnTo>
                  <a:lnTo>
                    <a:pt x="89" y="449"/>
                  </a:lnTo>
                  <a:lnTo>
                    <a:pt x="91" y="453"/>
                  </a:lnTo>
                  <a:lnTo>
                    <a:pt x="94" y="457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10" y="465"/>
                  </a:lnTo>
                  <a:lnTo>
                    <a:pt x="115" y="466"/>
                  </a:lnTo>
                  <a:lnTo>
                    <a:pt x="122" y="466"/>
                  </a:lnTo>
                  <a:lnTo>
                    <a:pt x="127" y="465"/>
                  </a:lnTo>
                  <a:lnTo>
                    <a:pt x="132" y="462"/>
                  </a:lnTo>
                  <a:lnTo>
                    <a:pt x="137" y="460"/>
                  </a:lnTo>
                  <a:lnTo>
                    <a:pt x="141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1" y="421"/>
                  </a:lnTo>
                  <a:lnTo>
                    <a:pt x="152" y="407"/>
                  </a:lnTo>
                  <a:lnTo>
                    <a:pt x="154" y="392"/>
                  </a:lnTo>
                  <a:lnTo>
                    <a:pt x="156" y="360"/>
                  </a:lnTo>
                  <a:lnTo>
                    <a:pt x="154" y="328"/>
                  </a:lnTo>
                  <a:lnTo>
                    <a:pt x="152" y="294"/>
                  </a:lnTo>
                  <a:lnTo>
                    <a:pt x="149" y="260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0" y="158"/>
                  </a:lnTo>
                  <a:lnTo>
                    <a:pt x="123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7" y="50"/>
                  </a:lnTo>
                  <a:lnTo>
                    <a:pt x="89" y="31"/>
                  </a:lnTo>
                  <a:lnTo>
                    <a:pt x="85" y="24"/>
                  </a:lnTo>
                  <a:lnTo>
                    <a:pt x="80" y="18"/>
                  </a:lnTo>
                  <a:lnTo>
                    <a:pt x="76" y="12"/>
                  </a:lnTo>
                  <a:lnTo>
                    <a:pt x="72" y="8"/>
                  </a:lnTo>
                  <a:lnTo>
                    <a:pt x="69" y="6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4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2719388" y="1304925"/>
              <a:ext cx="49213" cy="149225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8" y="13"/>
                </a:cxn>
                <a:cxn ang="0">
                  <a:pos x="12" y="24"/>
                </a:cxn>
                <a:cxn ang="0">
                  <a:pos x="7" y="42"/>
                </a:cxn>
                <a:cxn ang="0">
                  <a:pos x="3" y="67"/>
                </a:cxn>
                <a:cxn ang="0">
                  <a:pos x="0" y="103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6" y="193"/>
                </a:cxn>
                <a:cxn ang="0">
                  <a:pos x="14" y="199"/>
                </a:cxn>
                <a:cxn ang="0">
                  <a:pos x="25" y="203"/>
                </a:cxn>
                <a:cxn ang="0">
                  <a:pos x="36" y="203"/>
                </a:cxn>
                <a:cxn ang="0">
                  <a:pos x="47" y="198"/>
                </a:cxn>
                <a:cxn ang="0">
                  <a:pos x="55" y="191"/>
                </a:cxn>
                <a:cxn ang="0">
                  <a:pos x="59" y="183"/>
                </a:cxn>
                <a:cxn ang="0">
                  <a:pos x="60" y="176"/>
                </a:cxn>
                <a:cxn ang="0">
                  <a:pos x="59" y="150"/>
                </a:cxn>
                <a:cxn ang="0">
                  <a:pos x="60" y="123"/>
                </a:cxn>
                <a:cxn ang="0">
                  <a:pos x="72" y="173"/>
                </a:cxn>
                <a:cxn ang="0">
                  <a:pos x="83" y="227"/>
                </a:cxn>
                <a:cxn ang="0">
                  <a:pos x="91" y="285"/>
                </a:cxn>
                <a:cxn ang="0">
                  <a:pos x="97" y="342"/>
                </a:cxn>
                <a:cxn ang="0">
                  <a:pos x="96" y="391"/>
                </a:cxn>
                <a:cxn ang="0">
                  <a:pos x="88" y="434"/>
                </a:cxn>
                <a:cxn ang="0">
                  <a:pos x="87" y="442"/>
                </a:cxn>
                <a:cxn ang="0">
                  <a:pos x="89" y="449"/>
                </a:cxn>
                <a:cxn ang="0">
                  <a:pos x="93" y="456"/>
                </a:cxn>
                <a:cxn ang="0">
                  <a:pos x="101" y="462"/>
                </a:cxn>
                <a:cxn ang="0">
                  <a:pos x="109" y="466"/>
                </a:cxn>
                <a:cxn ang="0">
                  <a:pos x="121" y="466"/>
                </a:cxn>
                <a:cxn ang="0">
                  <a:pos x="132" y="463"/>
                </a:cxn>
                <a:cxn ang="0">
                  <a:pos x="140" y="455"/>
                </a:cxn>
                <a:cxn ang="0">
                  <a:pos x="145" y="446"/>
                </a:cxn>
                <a:cxn ang="0">
                  <a:pos x="151" y="420"/>
                </a:cxn>
                <a:cxn ang="0">
                  <a:pos x="154" y="392"/>
                </a:cxn>
                <a:cxn ang="0">
                  <a:pos x="155" y="327"/>
                </a:cxn>
                <a:cxn ang="0">
                  <a:pos x="148" y="260"/>
                </a:cxn>
                <a:cxn ang="0">
                  <a:pos x="137" y="191"/>
                </a:cxn>
                <a:cxn ang="0">
                  <a:pos x="122" y="128"/>
                </a:cxn>
                <a:cxn ang="0">
                  <a:pos x="105" y="73"/>
                </a:cxn>
                <a:cxn ang="0">
                  <a:pos x="88" y="31"/>
                </a:cxn>
                <a:cxn ang="0">
                  <a:pos x="80" y="18"/>
                </a:cxn>
                <a:cxn ang="0">
                  <a:pos x="72" y="8"/>
                </a:cxn>
                <a:cxn ang="0">
                  <a:pos x="64" y="4"/>
                </a:cxn>
                <a:cxn ang="0">
                  <a:pos x="53" y="1"/>
                </a:cxn>
                <a:cxn ang="0">
                  <a:pos x="43" y="0"/>
                </a:cxn>
                <a:cxn ang="0">
                  <a:pos x="33" y="2"/>
                </a:cxn>
              </a:cxnLst>
              <a:rect l="0" t="0" r="r" b="b"/>
              <a:pathLst>
                <a:path w="155" h="466">
                  <a:moveTo>
                    <a:pt x="33" y="2"/>
                  </a:moveTo>
                  <a:lnTo>
                    <a:pt x="28" y="5"/>
                  </a:lnTo>
                  <a:lnTo>
                    <a:pt x="22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2" y="24"/>
                  </a:lnTo>
                  <a:lnTo>
                    <a:pt x="10" y="31"/>
                  </a:lnTo>
                  <a:lnTo>
                    <a:pt x="7" y="42"/>
                  </a:lnTo>
                  <a:lnTo>
                    <a:pt x="5" y="53"/>
                  </a:lnTo>
                  <a:lnTo>
                    <a:pt x="3" y="67"/>
                  </a:lnTo>
                  <a:lnTo>
                    <a:pt x="1" y="83"/>
                  </a:lnTo>
                  <a:lnTo>
                    <a:pt x="0" y="103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4" y="189"/>
                  </a:lnTo>
                  <a:lnTo>
                    <a:pt x="6" y="193"/>
                  </a:lnTo>
                  <a:lnTo>
                    <a:pt x="10" y="196"/>
                  </a:lnTo>
                  <a:lnTo>
                    <a:pt x="14" y="199"/>
                  </a:lnTo>
                  <a:lnTo>
                    <a:pt x="19" y="202"/>
                  </a:lnTo>
                  <a:lnTo>
                    <a:pt x="25" y="203"/>
                  </a:lnTo>
                  <a:lnTo>
                    <a:pt x="31" y="204"/>
                  </a:lnTo>
                  <a:lnTo>
                    <a:pt x="36" y="203"/>
                  </a:lnTo>
                  <a:lnTo>
                    <a:pt x="43" y="202"/>
                  </a:lnTo>
                  <a:lnTo>
                    <a:pt x="47" y="198"/>
                  </a:lnTo>
                  <a:lnTo>
                    <a:pt x="51" y="195"/>
                  </a:lnTo>
                  <a:lnTo>
                    <a:pt x="55" y="191"/>
                  </a:lnTo>
                  <a:lnTo>
                    <a:pt x="58" y="187"/>
                  </a:lnTo>
                  <a:lnTo>
                    <a:pt x="59" y="183"/>
                  </a:lnTo>
                  <a:lnTo>
                    <a:pt x="60" y="177"/>
                  </a:lnTo>
                  <a:lnTo>
                    <a:pt x="60" y="176"/>
                  </a:lnTo>
                  <a:lnTo>
                    <a:pt x="60" y="163"/>
                  </a:lnTo>
                  <a:lnTo>
                    <a:pt x="59" y="150"/>
                  </a:lnTo>
                  <a:lnTo>
                    <a:pt x="59" y="137"/>
                  </a:lnTo>
                  <a:lnTo>
                    <a:pt x="60" y="123"/>
                  </a:lnTo>
                  <a:lnTo>
                    <a:pt x="66" y="148"/>
                  </a:lnTo>
                  <a:lnTo>
                    <a:pt x="72" y="173"/>
                  </a:lnTo>
                  <a:lnTo>
                    <a:pt x="78" y="199"/>
                  </a:lnTo>
                  <a:lnTo>
                    <a:pt x="83" y="227"/>
                  </a:lnTo>
                  <a:lnTo>
                    <a:pt x="88" y="255"/>
                  </a:lnTo>
                  <a:lnTo>
                    <a:pt x="91" y="285"/>
                  </a:lnTo>
                  <a:lnTo>
                    <a:pt x="95" y="314"/>
                  </a:lnTo>
                  <a:lnTo>
                    <a:pt x="97" y="342"/>
                  </a:lnTo>
                  <a:lnTo>
                    <a:pt x="97" y="368"/>
                  </a:lnTo>
                  <a:lnTo>
                    <a:pt x="96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2"/>
                  </a:lnTo>
                  <a:lnTo>
                    <a:pt x="87" y="446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6"/>
                  </a:lnTo>
                  <a:lnTo>
                    <a:pt x="97" y="460"/>
                  </a:lnTo>
                  <a:lnTo>
                    <a:pt x="101" y="462"/>
                  </a:lnTo>
                  <a:lnTo>
                    <a:pt x="105" y="464"/>
                  </a:lnTo>
                  <a:lnTo>
                    <a:pt x="109" y="466"/>
                  </a:lnTo>
                  <a:lnTo>
                    <a:pt x="116" y="466"/>
                  </a:lnTo>
                  <a:lnTo>
                    <a:pt x="121" y="466"/>
                  </a:lnTo>
                  <a:lnTo>
                    <a:pt x="126" y="465"/>
                  </a:lnTo>
                  <a:lnTo>
                    <a:pt x="132" y="463"/>
                  </a:lnTo>
                  <a:lnTo>
                    <a:pt x="136" y="460"/>
                  </a:lnTo>
                  <a:lnTo>
                    <a:pt x="140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4"/>
                  </a:lnTo>
                  <a:lnTo>
                    <a:pt x="151" y="420"/>
                  </a:lnTo>
                  <a:lnTo>
                    <a:pt x="153" y="407"/>
                  </a:lnTo>
                  <a:lnTo>
                    <a:pt x="154" y="392"/>
                  </a:lnTo>
                  <a:lnTo>
                    <a:pt x="155" y="360"/>
                  </a:lnTo>
                  <a:lnTo>
                    <a:pt x="155" y="327"/>
                  </a:lnTo>
                  <a:lnTo>
                    <a:pt x="152" y="295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7" y="191"/>
                  </a:lnTo>
                  <a:lnTo>
                    <a:pt x="131" y="158"/>
                  </a:lnTo>
                  <a:lnTo>
                    <a:pt x="122" y="128"/>
                  </a:lnTo>
                  <a:lnTo>
                    <a:pt x="115" y="99"/>
                  </a:lnTo>
                  <a:lnTo>
                    <a:pt x="105" y="73"/>
                  </a:lnTo>
                  <a:lnTo>
                    <a:pt x="97" y="50"/>
                  </a:lnTo>
                  <a:lnTo>
                    <a:pt x="88" y="31"/>
                  </a:lnTo>
                  <a:lnTo>
                    <a:pt x="84" y="24"/>
                  </a:lnTo>
                  <a:lnTo>
                    <a:pt x="80" y="18"/>
                  </a:lnTo>
                  <a:lnTo>
                    <a:pt x="75" y="12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4" y="4"/>
                  </a:lnTo>
                  <a:lnTo>
                    <a:pt x="59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2843213" y="1293813"/>
              <a:ext cx="49213" cy="149225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18" y="13"/>
                </a:cxn>
                <a:cxn ang="0">
                  <a:pos x="11" y="24"/>
                </a:cxn>
                <a:cxn ang="0">
                  <a:pos x="6" y="42"/>
                </a:cxn>
                <a:cxn ang="0">
                  <a:pos x="2" y="67"/>
                </a:cxn>
                <a:cxn ang="0">
                  <a:pos x="0" y="102"/>
                </a:cxn>
                <a:cxn ang="0">
                  <a:pos x="0" y="150"/>
                </a:cxn>
                <a:cxn ang="0">
                  <a:pos x="1" y="184"/>
                </a:cxn>
                <a:cxn ang="0">
                  <a:pos x="5" y="193"/>
                </a:cxn>
                <a:cxn ang="0">
                  <a:pos x="14" y="200"/>
                </a:cxn>
                <a:cxn ang="0">
                  <a:pos x="24" y="203"/>
                </a:cxn>
                <a:cxn ang="0">
                  <a:pos x="36" y="203"/>
                </a:cxn>
                <a:cxn ang="0">
                  <a:pos x="46" y="198"/>
                </a:cxn>
                <a:cxn ang="0">
                  <a:pos x="54" y="191"/>
                </a:cxn>
                <a:cxn ang="0">
                  <a:pos x="58" y="182"/>
                </a:cxn>
                <a:cxn ang="0">
                  <a:pos x="59" y="176"/>
                </a:cxn>
                <a:cxn ang="0">
                  <a:pos x="58" y="150"/>
                </a:cxn>
                <a:cxn ang="0">
                  <a:pos x="59" y="123"/>
                </a:cxn>
                <a:cxn ang="0">
                  <a:pos x="72" y="173"/>
                </a:cxn>
                <a:cxn ang="0">
                  <a:pos x="82" y="227"/>
                </a:cxn>
                <a:cxn ang="0">
                  <a:pos x="91" y="285"/>
                </a:cxn>
                <a:cxn ang="0">
                  <a:pos x="96" y="342"/>
                </a:cxn>
                <a:cxn ang="0">
                  <a:pos x="95" y="391"/>
                </a:cxn>
                <a:cxn ang="0">
                  <a:pos x="88" y="434"/>
                </a:cxn>
                <a:cxn ang="0">
                  <a:pos x="87" y="441"/>
                </a:cxn>
                <a:cxn ang="0">
                  <a:pos x="89" y="449"/>
                </a:cxn>
                <a:cxn ang="0">
                  <a:pos x="93" y="457"/>
                </a:cxn>
                <a:cxn ang="0">
                  <a:pos x="100" y="462"/>
                </a:cxn>
                <a:cxn ang="0">
                  <a:pos x="109" y="465"/>
                </a:cxn>
                <a:cxn ang="0">
                  <a:pos x="120" y="466"/>
                </a:cxn>
                <a:cxn ang="0">
                  <a:pos x="131" y="463"/>
                </a:cxn>
                <a:cxn ang="0">
                  <a:pos x="139" y="455"/>
                </a:cxn>
                <a:cxn ang="0">
                  <a:pos x="145" y="446"/>
                </a:cxn>
                <a:cxn ang="0">
                  <a:pos x="150" y="421"/>
                </a:cxn>
                <a:cxn ang="0">
                  <a:pos x="153" y="392"/>
                </a:cxn>
                <a:cxn ang="0">
                  <a:pos x="154" y="327"/>
                </a:cxn>
                <a:cxn ang="0">
                  <a:pos x="148" y="260"/>
                </a:cxn>
                <a:cxn ang="0">
                  <a:pos x="136" y="191"/>
                </a:cxn>
                <a:cxn ang="0">
                  <a:pos x="121" y="128"/>
                </a:cxn>
                <a:cxn ang="0">
                  <a:pos x="106" y="73"/>
                </a:cxn>
                <a:cxn ang="0">
                  <a:pos x="88" y="31"/>
                </a:cxn>
                <a:cxn ang="0">
                  <a:pos x="79" y="17"/>
                </a:cxn>
                <a:cxn ang="0">
                  <a:pos x="71" y="8"/>
                </a:cxn>
                <a:cxn ang="0">
                  <a:pos x="63" y="3"/>
                </a:cxn>
                <a:cxn ang="0">
                  <a:pos x="53" y="1"/>
                </a:cxn>
                <a:cxn ang="0">
                  <a:pos x="42" y="0"/>
                </a:cxn>
                <a:cxn ang="0">
                  <a:pos x="33" y="2"/>
                </a:cxn>
              </a:cxnLst>
              <a:rect l="0" t="0" r="r" b="b"/>
              <a:pathLst>
                <a:path w="154" h="466">
                  <a:moveTo>
                    <a:pt x="33" y="2"/>
                  </a:moveTo>
                  <a:lnTo>
                    <a:pt x="27" y="5"/>
                  </a:lnTo>
                  <a:lnTo>
                    <a:pt x="21" y="9"/>
                  </a:lnTo>
                  <a:lnTo>
                    <a:pt x="18" y="13"/>
                  </a:lnTo>
                  <a:lnTo>
                    <a:pt x="15" y="18"/>
                  </a:lnTo>
                  <a:lnTo>
                    <a:pt x="11" y="24"/>
                  </a:lnTo>
                  <a:lnTo>
                    <a:pt x="9" y="31"/>
                  </a:lnTo>
                  <a:lnTo>
                    <a:pt x="6" y="42"/>
                  </a:lnTo>
                  <a:lnTo>
                    <a:pt x="4" y="54"/>
                  </a:lnTo>
                  <a:lnTo>
                    <a:pt x="2" y="67"/>
                  </a:lnTo>
                  <a:lnTo>
                    <a:pt x="1" y="83"/>
                  </a:lnTo>
                  <a:lnTo>
                    <a:pt x="0" y="102"/>
                  </a:lnTo>
                  <a:lnTo>
                    <a:pt x="0" y="124"/>
                  </a:lnTo>
                  <a:lnTo>
                    <a:pt x="0" y="150"/>
                  </a:lnTo>
                  <a:lnTo>
                    <a:pt x="0" y="178"/>
                  </a:lnTo>
                  <a:lnTo>
                    <a:pt x="1" y="184"/>
                  </a:lnTo>
                  <a:lnTo>
                    <a:pt x="3" y="189"/>
                  </a:lnTo>
                  <a:lnTo>
                    <a:pt x="5" y="193"/>
                  </a:lnTo>
                  <a:lnTo>
                    <a:pt x="9" y="196"/>
                  </a:lnTo>
                  <a:lnTo>
                    <a:pt x="14" y="200"/>
                  </a:lnTo>
                  <a:lnTo>
                    <a:pt x="19" y="202"/>
                  </a:lnTo>
                  <a:lnTo>
                    <a:pt x="24" y="203"/>
                  </a:lnTo>
                  <a:lnTo>
                    <a:pt x="30" y="204"/>
                  </a:lnTo>
                  <a:lnTo>
                    <a:pt x="36" y="203"/>
                  </a:lnTo>
                  <a:lnTo>
                    <a:pt x="41" y="201"/>
                  </a:lnTo>
                  <a:lnTo>
                    <a:pt x="46" y="198"/>
                  </a:lnTo>
                  <a:lnTo>
                    <a:pt x="51" y="195"/>
                  </a:lnTo>
                  <a:lnTo>
                    <a:pt x="54" y="191"/>
                  </a:lnTo>
                  <a:lnTo>
                    <a:pt x="57" y="187"/>
                  </a:lnTo>
                  <a:lnTo>
                    <a:pt x="58" y="182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8" y="164"/>
                  </a:lnTo>
                  <a:lnTo>
                    <a:pt x="58" y="150"/>
                  </a:lnTo>
                  <a:lnTo>
                    <a:pt x="58" y="137"/>
                  </a:lnTo>
                  <a:lnTo>
                    <a:pt x="59" y="123"/>
                  </a:lnTo>
                  <a:lnTo>
                    <a:pt x="65" y="148"/>
                  </a:lnTo>
                  <a:lnTo>
                    <a:pt x="72" y="173"/>
                  </a:lnTo>
                  <a:lnTo>
                    <a:pt x="77" y="200"/>
                  </a:lnTo>
                  <a:lnTo>
                    <a:pt x="82" y="227"/>
                  </a:lnTo>
                  <a:lnTo>
                    <a:pt x="88" y="256"/>
                  </a:lnTo>
                  <a:lnTo>
                    <a:pt x="91" y="285"/>
                  </a:lnTo>
                  <a:lnTo>
                    <a:pt x="94" y="314"/>
                  </a:lnTo>
                  <a:lnTo>
                    <a:pt x="96" y="342"/>
                  </a:lnTo>
                  <a:lnTo>
                    <a:pt x="96" y="368"/>
                  </a:lnTo>
                  <a:lnTo>
                    <a:pt x="95" y="391"/>
                  </a:lnTo>
                  <a:lnTo>
                    <a:pt x="92" y="414"/>
                  </a:lnTo>
                  <a:lnTo>
                    <a:pt x="88" y="434"/>
                  </a:lnTo>
                  <a:lnTo>
                    <a:pt x="87" y="437"/>
                  </a:lnTo>
                  <a:lnTo>
                    <a:pt x="87" y="441"/>
                  </a:lnTo>
                  <a:lnTo>
                    <a:pt x="87" y="445"/>
                  </a:lnTo>
                  <a:lnTo>
                    <a:pt x="89" y="449"/>
                  </a:lnTo>
                  <a:lnTo>
                    <a:pt x="90" y="453"/>
                  </a:lnTo>
                  <a:lnTo>
                    <a:pt x="93" y="457"/>
                  </a:lnTo>
                  <a:lnTo>
                    <a:pt x="96" y="460"/>
                  </a:lnTo>
                  <a:lnTo>
                    <a:pt x="100" y="462"/>
                  </a:lnTo>
                  <a:lnTo>
                    <a:pt x="105" y="464"/>
                  </a:lnTo>
                  <a:lnTo>
                    <a:pt x="109" y="465"/>
                  </a:lnTo>
                  <a:lnTo>
                    <a:pt x="115" y="466"/>
                  </a:lnTo>
                  <a:lnTo>
                    <a:pt x="120" y="466"/>
                  </a:lnTo>
                  <a:lnTo>
                    <a:pt x="126" y="465"/>
                  </a:lnTo>
                  <a:lnTo>
                    <a:pt x="131" y="463"/>
                  </a:lnTo>
                  <a:lnTo>
                    <a:pt x="135" y="460"/>
                  </a:lnTo>
                  <a:lnTo>
                    <a:pt x="139" y="455"/>
                  </a:lnTo>
                  <a:lnTo>
                    <a:pt x="143" y="451"/>
                  </a:lnTo>
                  <a:lnTo>
                    <a:pt x="145" y="446"/>
                  </a:lnTo>
                  <a:lnTo>
                    <a:pt x="148" y="433"/>
                  </a:lnTo>
                  <a:lnTo>
                    <a:pt x="150" y="421"/>
                  </a:lnTo>
                  <a:lnTo>
                    <a:pt x="152" y="407"/>
                  </a:lnTo>
                  <a:lnTo>
                    <a:pt x="153" y="392"/>
                  </a:lnTo>
                  <a:lnTo>
                    <a:pt x="154" y="360"/>
                  </a:lnTo>
                  <a:lnTo>
                    <a:pt x="154" y="327"/>
                  </a:lnTo>
                  <a:lnTo>
                    <a:pt x="151" y="294"/>
                  </a:lnTo>
                  <a:lnTo>
                    <a:pt x="148" y="260"/>
                  </a:lnTo>
                  <a:lnTo>
                    <a:pt x="143" y="225"/>
                  </a:lnTo>
                  <a:lnTo>
                    <a:pt x="136" y="191"/>
                  </a:lnTo>
                  <a:lnTo>
                    <a:pt x="130" y="158"/>
                  </a:lnTo>
                  <a:lnTo>
                    <a:pt x="121" y="128"/>
                  </a:lnTo>
                  <a:lnTo>
                    <a:pt x="114" y="99"/>
                  </a:lnTo>
                  <a:lnTo>
                    <a:pt x="106" y="73"/>
                  </a:lnTo>
                  <a:lnTo>
                    <a:pt x="96" y="50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79" y="17"/>
                  </a:lnTo>
                  <a:lnTo>
                    <a:pt x="75" y="12"/>
                  </a:lnTo>
                  <a:lnTo>
                    <a:pt x="71" y="8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1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2979738" y="1293813"/>
              <a:ext cx="50800" cy="147638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19" y="12"/>
                </a:cxn>
                <a:cxn ang="0">
                  <a:pos x="13" y="24"/>
                </a:cxn>
                <a:cxn ang="0">
                  <a:pos x="8" y="41"/>
                </a:cxn>
                <a:cxn ang="0">
                  <a:pos x="3" y="66"/>
                </a:cxn>
                <a:cxn ang="0">
                  <a:pos x="1" y="102"/>
                </a:cxn>
                <a:cxn ang="0">
                  <a:pos x="1" y="150"/>
                </a:cxn>
                <a:cxn ang="0">
                  <a:pos x="2" y="183"/>
                </a:cxn>
                <a:cxn ang="0">
                  <a:pos x="7" y="192"/>
                </a:cxn>
                <a:cxn ang="0">
                  <a:pos x="15" y="198"/>
                </a:cxn>
                <a:cxn ang="0">
                  <a:pos x="26" y="203"/>
                </a:cxn>
                <a:cxn ang="0">
                  <a:pos x="37" y="202"/>
                </a:cxn>
                <a:cxn ang="0">
                  <a:pos x="48" y="198"/>
                </a:cxn>
                <a:cxn ang="0">
                  <a:pos x="55" y="191"/>
                </a:cxn>
                <a:cxn ang="0">
                  <a:pos x="60" y="181"/>
                </a:cxn>
                <a:cxn ang="0">
                  <a:pos x="61" y="176"/>
                </a:cxn>
                <a:cxn ang="0">
                  <a:pos x="60" y="150"/>
                </a:cxn>
                <a:cxn ang="0">
                  <a:pos x="61" y="123"/>
                </a:cxn>
                <a:cxn ang="0">
                  <a:pos x="73" y="172"/>
                </a:cxn>
                <a:cxn ang="0">
                  <a:pos x="84" y="227"/>
                </a:cxn>
                <a:cxn ang="0">
                  <a:pos x="92" y="284"/>
                </a:cxn>
                <a:cxn ang="0">
                  <a:pos x="98" y="341"/>
                </a:cxn>
                <a:cxn ang="0">
                  <a:pos x="97" y="391"/>
                </a:cxn>
                <a:cxn ang="0">
                  <a:pos x="89" y="433"/>
                </a:cxn>
                <a:cxn ang="0">
                  <a:pos x="88" y="441"/>
                </a:cxn>
                <a:cxn ang="0">
                  <a:pos x="89" y="449"/>
                </a:cxn>
                <a:cxn ang="0">
                  <a:pos x="94" y="456"/>
                </a:cxn>
                <a:cxn ang="0">
                  <a:pos x="102" y="462"/>
                </a:cxn>
                <a:cxn ang="0">
                  <a:pos x="110" y="465"/>
                </a:cxn>
                <a:cxn ang="0">
                  <a:pos x="122" y="465"/>
                </a:cxn>
                <a:cxn ang="0">
                  <a:pos x="133" y="462"/>
                </a:cxn>
                <a:cxn ang="0">
                  <a:pos x="141" y="455"/>
                </a:cxn>
                <a:cxn ang="0">
                  <a:pos x="146" y="446"/>
                </a:cxn>
                <a:cxn ang="0">
                  <a:pos x="152" y="419"/>
                </a:cxn>
                <a:cxn ang="0">
                  <a:pos x="155" y="391"/>
                </a:cxn>
                <a:cxn ang="0">
                  <a:pos x="156" y="327"/>
                </a:cxn>
                <a:cxn ang="0">
                  <a:pos x="149" y="259"/>
                </a:cxn>
                <a:cxn ang="0">
                  <a:pos x="138" y="191"/>
                </a:cxn>
                <a:cxn ang="0">
                  <a:pos x="123" y="127"/>
                </a:cxn>
                <a:cxn ang="0">
                  <a:pos x="106" y="72"/>
                </a:cxn>
                <a:cxn ang="0">
                  <a:pos x="89" y="30"/>
                </a:cxn>
                <a:cxn ang="0">
                  <a:pos x="81" y="17"/>
                </a:cxn>
                <a:cxn ang="0">
                  <a:pos x="72" y="7"/>
                </a:cxn>
                <a:cxn ang="0">
                  <a:pos x="65" y="3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4" y="1"/>
                </a:cxn>
              </a:cxnLst>
              <a:rect l="0" t="0" r="r" b="b"/>
              <a:pathLst>
                <a:path w="156" h="466">
                  <a:moveTo>
                    <a:pt x="34" y="1"/>
                  </a:moveTo>
                  <a:lnTo>
                    <a:pt x="28" y="4"/>
                  </a:lnTo>
                  <a:lnTo>
                    <a:pt x="23" y="9"/>
                  </a:lnTo>
                  <a:lnTo>
                    <a:pt x="19" y="12"/>
                  </a:lnTo>
                  <a:lnTo>
                    <a:pt x="16" y="18"/>
                  </a:lnTo>
                  <a:lnTo>
                    <a:pt x="13" y="24"/>
                  </a:lnTo>
                  <a:lnTo>
                    <a:pt x="10" y="31"/>
                  </a:lnTo>
                  <a:lnTo>
                    <a:pt x="8" y="41"/>
                  </a:lnTo>
                  <a:lnTo>
                    <a:pt x="6" y="52"/>
                  </a:lnTo>
                  <a:lnTo>
                    <a:pt x="3" y="66"/>
                  </a:lnTo>
                  <a:lnTo>
                    <a:pt x="2" y="83"/>
                  </a:lnTo>
                  <a:lnTo>
                    <a:pt x="1" y="102"/>
                  </a:lnTo>
                  <a:lnTo>
                    <a:pt x="0" y="124"/>
                  </a:lnTo>
                  <a:lnTo>
                    <a:pt x="1" y="150"/>
                  </a:lnTo>
                  <a:lnTo>
                    <a:pt x="1" y="177"/>
                  </a:lnTo>
                  <a:lnTo>
                    <a:pt x="2" y="183"/>
                  </a:lnTo>
                  <a:lnTo>
                    <a:pt x="5" y="188"/>
                  </a:lnTo>
                  <a:lnTo>
                    <a:pt x="7" y="192"/>
                  </a:lnTo>
                  <a:lnTo>
                    <a:pt x="11" y="196"/>
                  </a:lnTo>
                  <a:lnTo>
                    <a:pt x="15" y="198"/>
                  </a:lnTo>
                  <a:lnTo>
                    <a:pt x="20" y="202"/>
                  </a:lnTo>
                  <a:lnTo>
                    <a:pt x="26" y="203"/>
                  </a:lnTo>
                  <a:lnTo>
                    <a:pt x="32" y="203"/>
                  </a:lnTo>
                  <a:lnTo>
                    <a:pt x="37" y="202"/>
                  </a:lnTo>
                  <a:lnTo>
                    <a:pt x="43" y="201"/>
                  </a:lnTo>
                  <a:lnTo>
                    <a:pt x="48" y="198"/>
                  </a:lnTo>
                  <a:lnTo>
                    <a:pt x="52" y="194"/>
                  </a:lnTo>
                  <a:lnTo>
                    <a:pt x="55" y="191"/>
                  </a:lnTo>
                  <a:lnTo>
                    <a:pt x="58" y="186"/>
                  </a:lnTo>
                  <a:lnTo>
                    <a:pt x="60" y="181"/>
                  </a:lnTo>
                  <a:lnTo>
                    <a:pt x="61" y="176"/>
                  </a:lnTo>
                  <a:lnTo>
                    <a:pt x="61" y="176"/>
                  </a:lnTo>
                  <a:lnTo>
                    <a:pt x="60" y="162"/>
                  </a:lnTo>
                  <a:lnTo>
                    <a:pt x="60" y="150"/>
                  </a:lnTo>
                  <a:lnTo>
                    <a:pt x="60" y="136"/>
                  </a:lnTo>
                  <a:lnTo>
                    <a:pt x="61" y="123"/>
                  </a:lnTo>
                  <a:lnTo>
                    <a:pt x="67" y="147"/>
                  </a:lnTo>
                  <a:lnTo>
                    <a:pt x="73" y="172"/>
                  </a:lnTo>
                  <a:lnTo>
                    <a:pt x="79" y="199"/>
                  </a:lnTo>
                  <a:lnTo>
                    <a:pt x="84" y="227"/>
                  </a:lnTo>
                  <a:lnTo>
                    <a:pt x="89" y="256"/>
                  </a:lnTo>
                  <a:lnTo>
                    <a:pt x="92" y="284"/>
                  </a:lnTo>
                  <a:lnTo>
                    <a:pt x="96" y="313"/>
                  </a:lnTo>
                  <a:lnTo>
                    <a:pt x="98" y="341"/>
                  </a:lnTo>
                  <a:lnTo>
                    <a:pt x="98" y="367"/>
                  </a:lnTo>
                  <a:lnTo>
                    <a:pt x="97" y="391"/>
                  </a:lnTo>
                  <a:lnTo>
                    <a:pt x="93" y="413"/>
                  </a:lnTo>
                  <a:lnTo>
                    <a:pt x="89" y="433"/>
                  </a:lnTo>
                  <a:lnTo>
                    <a:pt x="88" y="437"/>
                  </a:lnTo>
                  <a:lnTo>
                    <a:pt x="88" y="441"/>
                  </a:lnTo>
                  <a:lnTo>
                    <a:pt x="88" y="445"/>
                  </a:lnTo>
                  <a:lnTo>
                    <a:pt x="89" y="449"/>
                  </a:lnTo>
                  <a:lnTo>
                    <a:pt x="91" y="452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2" y="462"/>
                  </a:lnTo>
                  <a:lnTo>
                    <a:pt x="106" y="464"/>
                  </a:lnTo>
                  <a:lnTo>
                    <a:pt x="110" y="465"/>
                  </a:lnTo>
                  <a:lnTo>
                    <a:pt x="117" y="466"/>
                  </a:lnTo>
                  <a:lnTo>
                    <a:pt x="122" y="465"/>
                  </a:lnTo>
                  <a:lnTo>
                    <a:pt x="127" y="464"/>
                  </a:lnTo>
                  <a:lnTo>
                    <a:pt x="133" y="462"/>
                  </a:lnTo>
                  <a:lnTo>
                    <a:pt x="137" y="459"/>
                  </a:lnTo>
                  <a:lnTo>
                    <a:pt x="141" y="455"/>
                  </a:lnTo>
                  <a:lnTo>
                    <a:pt x="144" y="451"/>
                  </a:lnTo>
                  <a:lnTo>
                    <a:pt x="146" y="446"/>
                  </a:lnTo>
                  <a:lnTo>
                    <a:pt x="149" y="433"/>
                  </a:lnTo>
                  <a:lnTo>
                    <a:pt x="152" y="419"/>
                  </a:lnTo>
                  <a:lnTo>
                    <a:pt x="154" y="406"/>
                  </a:lnTo>
                  <a:lnTo>
                    <a:pt x="155" y="391"/>
                  </a:lnTo>
                  <a:lnTo>
                    <a:pt x="156" y="360"/>
                  </a:lnTo>
                  <a:lnTo>
                    <a:pt x="156" y="327"/>
                  </a:lnTo>
                  <a:lnTo>
                    <a:pt x="153" y="294"/>
                  </a:lnTo>
                  <a:lnTo>
                    <a:pt x="149" y="259"/>
                  </a:lnTo>
                  <a:lnTo>
                    <a:pt x="144" y="225"/>
                  </a:lnTo>
                  <a:lnTo>
                    <a:pt x="138" y="191"/>
                  </a:lnTo>
                  <a:lnTo>
                    <a:pt x="131" y="158"/>
                  </a:lnTo>
                  <a:lnTo>
                    <a:pt x="123" y="127"/>
                  </a:lnTo>
                  <a:lnTo>
                    <a:pt x="115" y="98"/>
                  </a:lnTo>
                  <a:lnTo>
                    <a:pt x="106" y="72"/>
                  </a:lnTo>
                  <a:lnTo>
                    <a:pt x="98" y="49"/>
                  </a:lnTo>
                  <a:lnTo>
                    <a:pt x="89" y="30"/>
                  </a:lnTo>
                  <a:lnTo>
                    <a:pt x="85" y="23"/>
                  </a:lnTo>
                  <a:lnTo>
                    <a:pt x="81" y="17"/>
                  </a:lnTo>
                  <a:lnTo>
                    <a:pt x="76" y="11"/>
                  </a:lnTo>
                  <a:lnTo>
                    <a:pt x="72" y="7"/>
                  </a:lnTo>
                  <a:lnTo>
                    <a:pt x="69" y="5"/>
                  </a:lnTo>
                  <a:lnTo>
                    <a:pt x="65" y="3"/>
                  </a:lnTo>
                  <a:lnTo>
                    <a:pt x="60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2" name="Freeform 58"/>
            <p:cNvSpPr>
              <a:spLocks/>
            </p:cNvSpPr>
            <p:nvPr/>
          </p:nvSpPr>
          <p:spPr bwMode="auto">
            <a:xfrm>
              <a:off x="3106738" y="1285875"/>
              <a:ext cx="53975" cy="161925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0" y="14"/>
                </a:cxn>
                <a:cxn ang="0">
                  <a:pos x="14" y="27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1" y="201"/>
                </a:cxn>
                <a:cxn ang="0">
                  <a:pos x="7" y="209"/>
                </a:cxn>
                <a:cxn ang="0">
                  <a:pos x="15" y="217"/>
                </a:cxn>
                <a:cxn ang="0">
                  <a:pos x="26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8"/>
                </a:cxn>
                <a:cxn ang="0">
                  <a:pos x="59" y="199"/>
                </a:cxn>
                <a:cxn ang="0">
                  <a:pos x="59" y="194"/>
                </a:cxn>
                <a:cxn ang="0">
                  <a:pos x="59" y="172"/>
                </a:cxn>
                <a:cxn ang="0">
                  <a:pos x="59" y="131"/>
                </a:cxn>
                <a:cxn ang="0">
                  <a:pos x="68" y="138"/>
                </a:cxn>
                <a:cxn ang="0">
                  <a:pos x="84" y="200"/>
                </a:cxn>
                <a:cxn ang="0">
                  <a:pos x="97" y="269"/>
                </a:cxn>
                <a:cxn ang="0">
                  <a:pos x="107" y="341"/>
                </a:cxn>
                <a:cxn ang="0">
                  <a:pos x="109" y="404"/>
                </a:cxn>
                <a:cxn ang="0">
                  <a:pos x="106" y="444"/>
                </a:cxn>
                <a:cxn ang="0">
                  <a:pos x="102" y="470"/>
                </a:cxn>
                <a:cxn ang="0">
                  <a:pos x="99" y="484"/>
                </a:cxn>
                <a:cxn ang="0">
                  <a:pos x="99" y="492"/>
                </a:cxn>
                <a:cxn ang="0">
                  <a:pos x="102" y="499"/>
                </a:cxn>
                <a:cxn ang="0">
                  <a:pos x="108" y="506"/>
                </a:cxn>
                <a:cxn ang="0">
                  <a:pos x="115" y="510"/>
                </a:cxn>
                <a:cxn ang="0">
                  <a:pos x="126" y="512"/>
                </a:cxn>
                <a:cxn ang="0">
                  <a:pos x="138" y="511"/>
                </a:cxn>
                <a:cxn ang="0">
                  <a:pos x="147" y="506"/>
                </a:cxn>
                <a:cxn ang="0">
                  <a:pos x="155" y="497"/>
                </a:cxn>
                <a:cxn ang="0">
                  <a:pos x="160" y="479"/>
                </a:cxn>
                <a:cxn ang="0">
                  <a:pos x="164" y="450"/>
                </a:cxn>
                <a:cxn ang="0">
                  <a:pos x="167" y="399"/>
                </a:cxn>
                <a:cxn ang="0">
                  <a:pos x="163" y="326"/>
                </a:cxn>
                <a:cxn ang="0">
                  <a:pos x="154" y="250"/>
                </a:cxn>
                <a:cxn ang="0">
                  <a:pos x="139" y="176"/>
                </a:cxn>
                <a:cxn ang="0">
                  <a:pos x="122" y="109"/>
                </a:cxn>
                <a:cxn ang="0">
                  <a:pos x="103" y="55"/>
                </a:cxn>
                <a:cxn ang="0">
                  <a:pos x="88" y="25"/>
                </a:cxn>
                <a:cxn ang="0">
                  <a:pos x="80" y="13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1" y="0"/>
                </a:cxn>
                <a:cxn ang="0">
                  <a:pos x="40" y="1"/>
                </a:cxn>
              </a:cxnLst>
              <a:rect l="0" t="0" r="r" b="b"/>
              <a:pathLst>
                <a:path w="167" h="512">
                  <a:moveTo>
                    <a:pt x="36" y="2"/>
                  </a:moveTo>
                  <a:lnTo>
                    <a:pt x="30" y="5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7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8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1" y="201"/>
                  </a:lnTo>
                  <a:lnTo>
                    <a:pt x="3" y="205"/>
                  </a:lnTo>
                  <a:lnTo>
                    <a:pt x="7" y="209"/>
                  </a:lnTo>
                  <a:lnTo>
                    <a:pt x="10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6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9" y="199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94"/>
                  </a:lnTo>
                  <a:lnTo>
                    <a:pt x="59" y="172"/>
                  </a:lnTo>
                  <a:lnTo>
                    <a:pt x="59" y="152"/>
                  </a:lnTo>
                  <a:lnTo>
                    <a:pt x="59" y="131"/>
                  </a:lnTo>
                  <a:lnTo>
                    <a:pt x="60" y="111"/>
                  </a:lnTo>
                  <a:lnTo>
                    <a:pt x="68" y="138"/>
                  </a:lnTo>
                  <a:lnTo>
                    <a:pt x="76" y="167"/>
                  </a:lnTo>
                  <a:lnTo>
                    <a:pt x="84" y="200"/>
                  </a:lnTo>
                  <a:lnTo>
                    <a:pt x="91" y="234"/>
                  </a:lnTo>
                  <a:lnTo>
                    <a:pt x="97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7" y="432"/>
                  </a:lnTo>
                  <a:lnTo>
                    <a:pt x="106" y="444"/>
                  </a:lnTo>
                  <a:lnTo>
                    <a:pt x="104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9" y="484"/>
                  </a:lnTo>
                  <a:lnTo>
                    <a:pt x="99" y="488"/>
                  </a:lnTo>
                  <a:lnTo>
                    <a:pt x="99" y="492"/>
                  </a:lnTo>
                  <a:lnTo>
                    <a:pt x="100" y="496"/>
                  </a:lnTo>
                  <a:lnTo>
                    <a:pt x="102" y="499"/>
                  </a:lnTo>
                  <a:lnTo>
                    <a:pt x="105" y="502"/>
                  </a:lnTo>
                  <a:lnTo>
                    <a:pt x="108" y="506"/>
                  </a:lnTo>
                  <a:lnTo>
                    <a:pt x="111" y="509"/>
                  </a:lnTo>
                  <a:lnTo>
                    <a:pt x="115" y="510"/>
                  </a:lnTo>
                  <a:lnTo>
                    <a:pt x="121" y="512"/>
                  </a:lnTo>
                  <a:lnTo>
                    <a:pt x="126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1"/>
                  </a:lnTo>
                  <a:lnTo>
                    <a:pt x="155" y="497"/>
                  </a:lnTo>
                  <a:lnTo>
                    <a:pt x="156" y="493"/>
                  </a:lnTo>
                  <a:lnTo>
                    <a:pt x="160" y="479"/>
                  </a:lnTo>
                  <a:lnTo>
                    <a:pt x="162" y="464"/>
                  </a:lnTo>
                  <a:lnTo>
                    <a:pt x="164" y="450"/>
                  </a:lnTo>
                  <a:lnTo>
                    <a:pt x="165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3" y="326"/>
                  </a:lnTo>
                  <a:lnTo>
                    <a:pt x="160" y="288"/>
                  </a:lnTo>
                  <a:lnTo>
                    <a:pt x="154" y="250"/>
                  </a:lnTo>
                  <a:lnTo>
                    <a:pt x="147" y="212"/>
                  </a:lnTo>
                  <a:lnTo>
                    <a:pt x="139" y="176"/>
                  </a:lnTo>
                  <a:lnTo>
                    <a:pt x="130" y="141"/>
                  </a:lnTo>
                  <a:lnTo>
                    <a:pt x="122" y="109"/>
                  </a:lnTo>
                  <a:lnTo>
                    <a:pt x="112" y="79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4" y="18"/>
                  </a:lnTo>
                  <a:lnTo>
                    <a:pt x="80" y="13"/>
                  </a:lnTo>
                  <a:lnTo>
                    <a:pt x="75" y="9"/>
                  </a:lnTo>
                  <a:lnTo>
                    <a:pt x="71" y="6"/>
                  </a:lnTo>
                  <a:lnTo>
                    <a:pt x="67" y="4"/>
                  </a:lnTo>
                  <a:lnTo>
                    <a:pt x="62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3" name="Freeform 59"/>
            <p:cNvSpPr>
              <a:spLocks/>
            </p:cNvSpPr>
            <p:nvPr/>
          </p:nvSpPr>
          <p:spPr bwMode="auto">
            <a:xfrm>
              <a:off x="3240088" y="1281113"/>
              <a:ext cx="52388" cy="161925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20" y="14"/>
                </a:cxn>
                <a:cxn ang="0">
                  <a:pos x="14" y="26"/>
                </a:cxn>
                <a:cxn ang="0">
                  <a:pos x="8" y="46"/>
                </a:cxn>
                <a:cxn ang="0">
                  <a:pos x="3" y="73"/>
                </a:cxn>
                <a:cxn ang="0">
                  <a:pos x="1" y="113"/>
                </a:cxn>
                <a:cxn ang="0">
                  <a:pos x="0" y="164"/>
                </a:cxn>
                <a:cxn ang="0">
                  <a:pos x="2" y="201"/>
                </a:cxn>
                <a:cxn ang="0">
                  <a:pos x="6" y="210"/>
                </a:cxn>
                <a:cxn ang="0">
                  <a:pos x="15" y="217"/>
                </a:cxn>
                <a:cxn ang="0">
                  <a:pos x="25" y="220"/>
                </a:cxn>
                <a:cxn ang="0">
                  <a:pos x="37" y="220"/>
                </a:cxn>
                <a:cxn ang="0">
                  <a:pos x="48" y="216"/>
                </a:cxn>
                <a:cxn ang="0">
                  <a:pos x="55" y="209"/>
                </a:cxn>
                <a:cxn ang="0">
                  <a:pos x="59" y="199"/>
                </a:cxn>
                <a:cxn ang="0">
                  <a:pos x="60" y="194"/>
                </a:cxn>
                <a:cxn ang="0">
                  <a:pos x="59" y="153"/>
                </a:cxn>
                <a:cxn ang="0">
                  <a:pos x="60" y="111"/>
                </a:cxn>
                <a:cxn ang="0">
                  <a:pos x="76" y="168"/>
                </a:cxn>
                <a:cxn ang="0">
                  <a:pos x="92" y="234"/>
                </a:cxn>
                <a:cxn ang="0">
                  <a:pos x="103" y="305"/>
                </a:cxn>
                <a:cxn ang="0">
                  <a:pos x="109" y="376"/>
                </a:cxn>
                <a:cxn ang="0">
                  <a:pos x="108" y="432"/>
                </a:cxn>
                <a:cxn ang="0">
                  <a:pos x="105" y="457"/>
                </a:cxn>
                <a:cxn ang="0">
                  <a:pos x="99" y="481"/>
                </a:cxn>
                <a:cxn ang="0">
                  <a:pos x="98" y="488"/>
                </a:cxn>
                <a:cxn ang="0">
                  <a:pos x="100" y="496"/>
                </a:cxn>
                <a:cxn ang="0">
                  <a:pos x="105" y="503"/>
                </a:cxn>
                <a:cxn ang="0">
                  <a:pos x="112" y="509"/>
                </a:cxn>
                <a:cxn ang="0">
                  <a:pos x="121" y="512"/>
                </a:cxn>
                <a:cxn ang="0">
                  <a:pos x="132" y="512"/>
                </a:cxn>
                <a:cxn ang="0">
                  <a:pos x="143" y="509"/>
                </a:cxn>
                <a:cxn ang="0">
                  <a:pos x="151" y="502"/>
                </a:cxn>
                <a:cxn ang="0">
                  <a:pos x="157" y="493"/>
                </a:cxn>
                <a:cxn ang="0">
                  <a:pos x="162" y="465"/>
                </a:cxn>
                <a:cxn ang="0">
                  <a:pos x="166" y="434"/>
                </a:cxn>
                <a:cxn ang="0">
                  <a:pos x="166" y="363"/>
                </a:cxn>
                <a:cxn ang="0">
                  <a:pos x="160" y="288"/>
                </a:cxn>
                <a:cxn ang="0">
                  <a:pos x="147" y="212"/>
                </a:cxn>
                <a:cxn ang="0">
                  <a:pos x="131" y="141"/>
                </a:cxn>
                <a:cxn ang="0">
                  <a:pos x="112" y="80"/>
                </a:cxn>
                <a:cxn ang="0">
                  <a:pos x="93" y="34"/>
                </a:cxn>
                <a:cxn ang="0">
                  <a:pos x="84" y="18"/>
                </a:cxn>
                <a:cxn ang="0">
                  <a:pos x="75" y="9"/>
                </a:cxn>
                <a:cxn ang="0">
                  <a:pos x="67" y="5"/>
                </a:cxn>
                <a:cxn ang="0">
                  <a:pos x="56" y="1"/>
                </a:cxn>
                <a:cxn ang="0">
                  <a:pos x="45" y="0"/>
                </a:cxn>
                <a:cxn ang="0">
                  <a:pos x="36" y="3"/>
                </a:cxn>
              </a:cxnLst>
              <a:rect l="0" t="0" r="r" b="b"/>
              <a:pathLst>
                <a:path w="167" h="512">
                  <a:moveTo>
                    <a:pt x="36" y="3"/>
                  </a:moveTo>
                  <a:lnTo>
                    <a:pt x="30" y="6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9"/>
                  </a:lnTo>
                  <a:lnTo>
                    <a:pt x="14" y="26"/>
                  </a:lnTo>
                  <a:lnTo>
                    <a:pt x="11" y="35"/>
                  </a:lnTo>
                  <a:lnTo>
                    <a:pt x="8" y="46"/>
                  </a:lnTo>
                  <a:lnTo>
                    <a:pt x="5" y="59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3"/>
                  </a:lnTo>
                  <a:lnTo>
                    <a:pt x="0" y="137"/>
                  </a:lnTo>
                  <a:lnTo>
                    <a:pt x="0" y="164"/>
                  </a:lnTo>
                  <a:lnTo>
                    <a:pt x="1" y="196"/>
                  </a:lnTo>
                  <a:lnTo>
                    <a:pt x="2" y="201"/>
                  </a:lnTo>
                  <a:lnTo>
                    <a:pt x="3" y="206"/>
                  </a:lnTo>
                  <a:lnTo>
                    <a:pt x="6" y="210"/>
                  </a:lnTo>
                  <a:lnTo>
                    <a:pt x="11" y="214"/>
                  </a:lnTo>
                  <a:lnTo>
                    <a:pt x="15" y="217"/>
                  </a:lnTo>
                  <a:lnTo>
                    <a:pt x="20" y="219"/>
                  </a:lnTo>
                  <a:lnTo>
                    <a:pt x="25" y="220"/>
                  </a:lnTo>
                  <a:lnTo>
                    <a:pt x="31" y="220"/>
                  </a:lnTo>
                  <a:lnTo>
                    <a:pt x="37" y="220"/>
                  </a:lnTo>
                  <a:lnTo>
                    <a:pt x="42" y="218"/>
                  </a:lnTo>
                  <a:lnTo>
                    <a:pt x="48" y="216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8" y="205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4"/>
                  </a:lnTo>
                  <a:lnTo>
                    <a:pt x="59" y="173"/>
                  </a:lnTo>
                  <a:lnTo>
                    <a:pt x="59" y="153"/>
                  </a:lnTo>
                  <a:lnTo>
                    <a:pt x="60" y="132"/>
                  </a:lnTo>
                  <a:lnTo>
                    <a:pt x="60" y="111"/>
                  </a:lnTo>
                  <a:lnTo>
                    <a:pt x="69" y="138"/>
                  </a:lnTo>
                  <a:lnTo>
                    <a:pt x="76" y="168"/>
                  </a:lnTo>
                  <a:lnTo>
                    <a:pt x="85" y="200"/>
                  </a:lnTo>
                  <a:lnTo>
                    <a:pt x="92" y="234"/>
                  </a:lnTo>
                  <a:lnTo>
                    <a:pt x="98" y="269"/>
                  </a:lnTo>
                  <a:lnTo>
                    <a:pt x="103" y="305"/>
                  </a:lnTo>
                  <a:lnTo>
                    <a:pt x="107" y="341"/>
                  </a:lnTo>
                  <a:lnTo>
                    <a:pt x="109" y="376"/>
                  </a:lnTo>
                  <a:lnTo>
                    <a:pt x="109" y="404"/>
                  </a:lnTo>
                  <a:lnTo>
                    <a:pt x="108" y="432"/>
                  </a:lnTo>
                  <a:lnTo>
                    <a:pt x="106" y="445"/>
                  </a:lnTo>
                  <a:lnTo>
                    <a:pt x="105" y="457"/>
                  </a:lnTo>
                  <a:lnTo>
                    <a:pt x="102" y="470"/>
                  </a:lnTo>
                  <a:lnTo>
                    <a:pt x="99" y="481"/>
                  </a:lnTo>
                  <a:lnTo>
                    <a:pt x="98" y="485"/>
                  </a:lnTo>
                  <a:lnTo>
                    <a:pt x="98" y="488"/>
                  </a:lnTo>
                  <a:lnTo>
                    <a:pt x="98" y="492"/>
                  </a:lnTo>
                  <a:lnTo>
                    <a:pt x="100" y="496"/>
                  </a:lnTo>
                  <a:lnTo>
                    <a:pt x="102" y="500"/>
                  </a:lnTo>
                  <a:lnTo>
                    <a:pt x="105" y="503"/>
                  </a:lnTo>
                  <a:lnTo>
                    <a:pt x="108" y="506"/>
                  </a:lnTo>
                  <a:lnTo>
                    <a:pt x="112" y="509"/>
                  </a:lnTo>
                  <a:lnTo>
                    <a:pt x="116" y="510"/>
                  </a:lnTo>
                  <a:lnTo>
                    <a:pt x="121" y="512"/>
                  </a:lnTo>
                  <a:lnTo>
                    <a:pt x="127" y="512"/>
                  </a:lnTo>
                  <a:lnTo>
                    <a:pt x="132" y="512"/>
                  </a:lnTo>
                  <a:lnTo>
                    <a:pt x="138" y="511"/>
                  </a:lnTo>
                  <a:lnTo>
                    <a:pt x="143" y="509"/>
                  </a:lnTo>
                  <a:lnTo>
                    <a:pt x="147" y="506"/>
                  </a:lnTo>
                  <a:lnTo>
                    <a:pt x="151" y="502"/>
                  </a:lnTo>
                  <a:lnTo>
                    <a:pt x="154" y="497"/>
                  </a:lnTo>
                  <a:lnTo>
                    <a:pt x="157" y="493"/>
                  </a:lnTo>
                  <a:lnTo>
                    <a:pt x="160" y="479"/>
                  </a:lnTo>
                  <a:lnTo>
                    <a:pt x="162" y="465"/>
                  </a:lnTo>
                  <a:lnTo>
                    <a:pt x="164" y="450"/>
                  </a:lnTo>
                  <a:lnTo>
                    <a:pt x="166" y="434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6"/>
                  </a:lnTo>
                  <a:lnTo>
                    <a:pt x="160" y="288"/>
                  </a:lnTo>
                  <a:lnTo>
                    <a:pt x="153" y="250"/>
                  </a:lnTo>
                  <a:lnTo>
                    <a:pt x="147" y="212"/>
                  </a:lnTo>
                  <a:lnTo>
                    <a:pt x="140" y="176"/>
                  </a:lnTo>
                  <a:lnTo>
                    <a:pt x="131" y="141"/>
                  </a:lnTo>
                  <a:lnTo>
                    <a:pt x="122" y="109"/>
                  </a:lnTo>
                  <a:lnTo>
                    <a:pt x="112" y="80"/>
                  </a:lnTo>
                  <a:lnTo>
                    <a:pt x="103" y="55"/>
                  </a:lnTo>
                  <a:lnTo>
                    <a:pt x="93" y="34"/>
                  </a:lnTo>
                  <a:lnTo>
                    <a:pt x="88" y="26"/>
                  </a:lnTo>
                  <a:lnTo>
                    <a:pt x="84" y="18"/>
                  </a:lnTo>
                  <a:lnTo>
                    <a:pt x="79" y="13"/>
                  </a:lnTo>
                  <a:lnTo>
                    <a:pt x="75" y="9"/>
                  </a:lnTo>
                  <a:lnTo>
                    <a:pt x="71" y="7"/>
                  </a:lnTo>
                  <a:lnTo>
                    <a:pt x="67" y="5"/>
                  </a:lnTo>
                  <a:lnTo>
                    <a:pt x="61" y="3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1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4" name="Freeform 60"/>
            <p:cNvSpPr>
              <a:spLocks/>
            </p:cNvSpPr>
            <p:nvPr/>
          </p:nvSpPr>
          <p:spPr bwMode="auto">
            <a:xfrm>
              <a:off x="3373438" y="1284288"/>
              <a:ext cx="52388" cy="163513"/>
            </a:xfrm>
            <a:custGeom>
              <a:avLst/>
              <a:gdLst/>
              <a:ahLst/>
              <a:cxnLst>
                <a:cxn ang="0">
                  <a:pos x="30" y="4"/>
                </a:cxn>
                <a:cxn ang="0">
                  <a:pos x="20" y="14"/>
                </a:cxn>
                <a:cxn ang="0">
                  <a:pos x="14" y="25"/>
                </a:cxn>
                <a:cxn ang="0">
                  <a:pos x="8" y="44"/>
                </a:cxn>
                <a:cxn ang="0">
                  <a:pos x="3" y="73"/>
                </a:cxn>
                <a:cxn ang="0">
                  <a:pos x="1" y="112"/>
                </a:cxn>
                <a:cxn ang="0">
                  <a:pos x="0" y="164"/>
                </a:cxn>
                <a:cxn ang="0">
                  <a:pos x="2" y="200"/>
                </a:cxn>
                <a:cxn ang="0">
                  <a:pos x="6" y="209"/>
                </a:cxn>
                <a:cxn ang="0">
                  <a:pos x="15" y="216"/>
                </a:cxn>
                <a:cxn ang="0">
                  <a:pos x="25" y="219"/>
                </a:cxn>
                <a:cxn ang="0">
                  <a:pos x="37" y="219"/>
                </a:cxn>
                <a:cxn ang="0">
                  <a:pos x="47" y="215"/>
                </a:cxn>
                <a:cxn ang="0">
                  <a:pos x="55" y="207"/>
                </a:cxn>
                <a:cxn ang="0">
                  <a:pos x="59" y="199"/>
                </a:cxn>
                <a:cxn ang="0">
                  <a:pos x="60" y="192"/>
                </a:cxn>
                <a:cxn ang="0">
                  <a:pos x="59" y="151"/>
                </a:cxn>
                <a:cxn ang="0">
                  <a:pos x="60" y="111"/>
                </a:cxn>
                <a:cxn ang="0">
                  <a:pos x="76" y="167"/>
                </a:cxn>
                <a:cxn ang="0">
                  <a:pos x="92" y="233"/>
                </a:cxn>
                <a:cxn ang="0">
                  <a:pos x="104" y="304"/>
                </a:cxn>
                <a:cxn ang="0">
                  <a:pos x="109" y="374"/>
                </a:cxn>
                <a:cxn ang="0">
                  <a:pos x="108" y="431"/>
                </a:cxn>
                <a:cxn ang="0">
                  <a:pos x="105" y="457"/>
                </a:cxn>
                <a:cxn ang="0">
                  <a:pos x="99" y="480"/>
                </a:cxn>
                <a:cxn ang="0">
                  <a:pos x="98" y="486"/>
                </a:cxn>
                <a:cxn ang="0">
                  <a:pos x="99" y="495"/>
                </a:cxn>
                <a:cxn ang="0">
                  <a:pos x="105" y="502"/>
                </a:cxn>
                <a:cxn ang="0">
                  <a:pos x="112" y="508"/>
                </a:cxn>
                <a:cxn ang="0">
                  <a:pos x="120" y="511"/>
                </a:cxn>
                <a:cxn ang="0">
                  <a:pos x="132" y="511"/>
                </a:cxn>
                <a:cxn ang="0">
                  <a:pos x="143" y="508"/>
                </a:cxn>
                <a:cxn ang="0">
                  <a:pos x="151" y="501"/>
                </a:cxn>
                <a:cxn ang="0">
                  <a:pos x="156" y="492"/>
                </a:cxn>
                <a:cxn ang="0">
                  <a:pos x="162" y="464"/>
                </a:cxn>
                <a:cxn ang="0">
                  <a:pos x="166" y="433"/>
                </a:cxn>
                <a:cxn ang="0">
                  <a:pos x="166" y="363"/>
                </a:cxn>
                <a:cxn ang="0">
                  <a:pos x="160" y="287"/>
                </a:cxn>
                <a:cxn ang="0">
                  <a:pos x="147" y="211"/>
                </a:cxn>
                <a:cxn ang="0">
                  <a:pos x="130" y="141"/>
                </a:cxn>
                <a:cxn ang="0">
                  <a:pos x="112" y="79"/>
                </a:cxn>
                <a:cxn ang="0">
                  <a:pos x="93" y="34"/>
                </a:cxn>
                <a:cxn ang="0">
                  <a:pos x="83" y="18"/>
                </a:cxn>
                <a:cxn ang="0">
                  <a:pos x="75" y="7"/>
                </a:cxn>
                <a:cxn ang="0">
                  <a:pos x="67" y="3"/>
                </a:cxn>
                <a:cxn ang="0">
                  <a:pos x="56" y="0"/>
                </a:cxn>
                <a:cxn ang="0">
                  <a:pos x="45" y="0"/>
                </a:cxn>
                <a:cxn ang="0">
                  <a:pos x="36" y="1"/>
                </a:cxn>
              </a:cxnLst>
              <a:rect l="0" t="0" r="r" b="b"/>
              <a:pathLst>
                <a:path w="167" h="512">
                  <a:moveTo>
                    <a:pt x="36" y="1"/>
                  </a:moveTo>
                  <a:lnTo>
                    <a:pt x="30" y="4"/>
                  </a:lnTo>
                  <a:lnTo>
                    <a:pt x="23" y="10"/>
                  </a:lnTo>
                  <a:lnTo>
                    <a:pt x="20" y="14"/>
                  </a:lnTo>
                  <a:lnTo>
                    <a:pt x="17" y="18"/>
                  </a:lnTo>
                  <a:lnTo>
                    <a:pt x="14" y="25"/>
                  </a:lnTo>
                  <a:lnTo>
                    <a:pt x="10" y="34"/>
                  </a:lnTo>
                  <a:lnTo>
                    <a:pt x="8" y="44"/>
                  </a:lnTo>
                  <a:lnTo>
                    <a:pt x="5" y="57"/>
                  </a:lnTo>
                  <a:lnTo>
                    <a:pt x="3" y="73"/>
                  </a:lnTo>
                  <a:lnTo>
                    <a:pt x="2" y="91"/>
                  </a:lnTo>
                  <a:lnTo>
                    <a:pt x="1" y="112"/>
                  </a:lnTo>
                  <a:lnTo>
                    <a:pt x="0" y="135"/>
                  </a:lnTo>
                  <a:lnTo>
                    <a:pt x="0" y="164"/>
                  </a:lnTo>
                  <a:lnTo>
                    <a:pt x="1" y="195"/>
                  </a:lnTo>
                  <a:lnTo>
                    <a:pt x="2" y="200"/>
                  </a:lnTo>
                  <a:lnTo>
                    <a:pt x="3" y="205"/>
                  </a:lnTo>
                  <a:lnTo>
                    <a:pt x="6" y="209"/>
                  </a:lnTo>
                  <a:lnTo>
                    <a:pt x="10" y="213"/>
                  </a:lnTo>
                  <a:lnTo>
                    <a:pt x="15" y="216"/>
                  </a:lnTo>
                  <a:lnTo>
                    <a:pt x="20" y="218"/>
                  </a:lnTo>
                  <a:lnTo>
                    <a:pt x="25" y="219"/>
                  </a:lnTo>
                  <a:lnTo>
                    <a:pt x="32" y="220"/>
                  </a:lnTo>
                  <a:lnTo>
                    <a:pt x="37" y="219"/>
                  </a:lnTo>
                  <a:lnTo>
                    <a:pt x="42" y="217"/>
                  </a:lnTo>
                  <a:lnTo>
                    <a:pt x="47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9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9" y="172"/>
                  </a:lnTo>
                  <a:lnTo>
                    <a:pt x="59" y="151"/>
                  </a:lnTo>
                  <a:lnTo>
                    <a:pt x="60" y="130"/>
                  </a:lnTo>
                  <a:lnTo>
                    <a:pt x="60" y="111"/>
                  </a:lnTo>
                  <a:lnTo>
                    <a:pt x="69" y="137"/>
                  </a:lnTo>
                  <a:lnTo>
                    <a:pt x="76" y="167"/>
                  </a:lnTo>
                  <a:lnTo>
                    <a:pt x="85" y="199"/>
                  </a:lnTo>
                  <a:lnTo>
                    <a:pt x="92" y="233"/>
                  </a:lnTo>
                  <a:lnTo>
                    <a:pt x="98" y="268"/>
                  </a:lnTo>
                  <a:lnTo>
                    <a:pt x="104" y="304"/>
                  </a:lnTo>
                  <a:lnTo>
                    <a:pt x="107" y="339"/>
                  </a:lnTo>
                  <a:lnTo>
                    <a:pt x="109" y="374"/>
                  </a:lnTo>
                  <a:lnTo>
                    <a:pt x="109" y="404"/>
                  </a:lnTo>
                  <a:lnTo>
                    <a:pt x="108" y="431"/>
                  </a:lnTo>
                  <a:lnTo>
                    <a:pt x="106" y="444"/>
                  </a:lnTo>
                  <a:lnTo>
                    <a:pt x="105" y="457"/>
                  </a:lnTo>
                  <a:lnTo>
                    <a:pt x="101" y="468"/>
                  </a:lnTo>
                  <a:lnTo>
                    <a:pt x="99" y="480"/>
                  </a:lnTo>
                  <a:lnTo>
                    <a:pt x="98" y="483"/>
                  </a:lnTo>
                  <a:lnTo>
                    <a:pt x="98" y="486"/>
                  </a:lnTo>
                  <a:lnTo>
                    <a:pt x="98" y="491"/>
                  </a:lnTo>
                  <a:lnTo>
                    <a:pt x="99" y="495"/>
                  </a:lnTo>
                  <a:lnTo>
                    <a:pt x="101" y="499"/>
                  </a:lnTo>
                  <a:lnTo>
                    <a:pt x="105" y="502"/>
                  </a:lnTo>
                  <a:lnTo>
                    <a:pt x="108" y="505"/>
                  </a:lnTo>
                  <a:lnTo>
                    <a:pt x="112" y="508"/>
                  </a:lnTo>
                  <a:lnTo>
                    <a:pt x="116" y="510"/>
                  </a:lnTo>
                  <a:lnTo>
                    <a:pt x="120" y="511"/>
                  </a:lnTo>
                  <a:lnTo>
                    <a:pt x="127" y="512"/>
                  </a:lnTo>
                  <a:lnTo>
                    <a:pt x="132" y="511"/>
                  </a:lnTo>
                  <a:lnTo>
                    <a:pt x="137" y="510"/>
                  </a:lnTo>
                  <a:lnTo>
                    <a:pt x="143" y="508"/>
                  </a:lnTo>
                  <a:lnTo>
                    <a:pt x="147" y="504"/>
                  </a:lnTo>
                  <a:lnTo>
                    <a:pt x="151" y="501"/>
                  </a:lnTo>
                  <a:lnTo>
                    <a:pt x="154" y="497"/>
                  </a:lnTo>
                  <a:lnTo>
                    <a:pt x="156" y="492"/>
                  </a:lnTo>
                  <a:lnTo>
                    <a:pt x="160" y="478"/>
                  </a:lnTo>
                  <a:lnTo>
                    <a:pt x="162" y="464"/>
                  </a:lnTo>
                  <a:lnTo>
                    <a:pt x="164" y="448"/>
                  </a:lnTo>
                  <a:lnTo>
                    <a:pt x="166" y="433"/>
                  </a:lnTo>
                  <a:lnTo>
                    <a:pt x="167" y="399"/>
                  </a:lnTo>
                  <a:lnTo>
                    <a:pt x="166" y="363"/>
                  </a:lnTo>
                  <a:lnTo>
                    <a:pt x="164" y="325"/>
                  </a:lnTo>
                  <a:lnTo>
                    <a:pt x="160" y="287"/>
                  </a:lnTo>
                  <a:lnTo>
                    <a:pt x="153" y="249"/>
                  </a:lnTo>
                  <a:lnTo>
                    <a:pt x="147" y="211"/>
                  </a:lnTo>
                  <a:lnTo>
                    <a:pt x="140" y="174"/>
                  </a:lnTo>
                  <a:lnTo>
                    <a:pt x="130" y="141"/>
                  </a:lnTo>
                  <a:lnTo>
                    <a:pt x="122" y="108"/>
                  </a:lnTo>
                  <a:lnTo>
                    <a:pt x="112" y="79"/>
                  </a:lnTo>
                  <a:lnTo>
                    <a:pt x="103" y="54"/>
                  </a:lnTo>
                  <a:lnTo>
                    <a:pt x="93" y="34"/>
                  </a:lnTo>
                  <a:lnTo>
                    <a:pt x="88" y="25"/>
                  </a:lnTo>
                  <a:lnTo>
                    <a:pt x="83" y="18"/>
                  </a:lnTo>
                  <a:lnTo>
                    <a:pt x="79" y="12"/>
                  </a:lnTo>
                  <a:lnTo>
                    <a:pt x="75" y="7"/>
                  </a:lnTo>
                  <a:lnTo>
                    <a:pt x="71" y="5"/>
                  </a:lnTo>
                  <a:lnTo>
                    <a:pt x="67" y="3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5" name="Freeform 61"/>
            <p:cNvSpPr>
              <a:spLocks/>
            </p:cNvSpPr>
            <p:nvPr/>
          </p:nvSpPr>
          <p:spPr bwMode="auto">
            <a:xfrm>
              <a:off x="3505200" y="1265238"/>
              <a:ext cx="53975" cy="185738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19" y="15"/>
                </a:cxn>
                <a:cxn ang="0">
                  <a:pos x="12" y="29"/>
                </a:cxn>
                <a:cxn ang="0">
                  <a:pos x="7" y="51"/>
                </a:cxn>
                <a:cxn ang="0">
                  <a:pos x="3" y="83"/>
                </a:cxn>
                <a:cxn ang="0">
                  <a:pos x="0" y="128"/>
                </a:cxn>
                <a:cxn ang="0">
                  <a:pos x="0" y="188"/>
                </a:cxn>
                <a:cxn ang="0">
                  <a:pos x="1" y="229"/>
                </a:cxn>
                <a:cxn ang="0">
                  <a:pos x="6" y="240"/>
                </a:cxn>
                <a:cxn ang="0">
                  <a:pos x="15" y="247"/>
                </a:cxn>
                <a:cxn ang="0">
                  <a:pos x="25" y="251"/>
                </a:cxn>
                <a:cxn ang="0">
                  <a:pos x="37" y="251"/>
                </a:cxn>
                <a:cxn ang="0">
                  <a:pos x="47" y="246"/>
                </a:cxn>
                <a:cxn ang="0">
                  <a:pos x="55" y="239"/>
                </a:cxn>
                <a:cxn ang="0">
                  <a:pos x="59" y="228"/>
                </a:cxn>
                <a:cxn ang="0">
                  <a:pos x="59" y="222"/>
                </a:cxn>
                <a:cxn ang="0">
                  <a:pos x="59" y="174"/>
                </a:cxn>
                <a:cxn ang="0">
                  <a:pos x="60" y="127"/>
                </a:cxn>
                <a:cxn ang="0">
                  <a:pos x="76" y="192"/>
                </a:cxn>
                <a:cxn ang="0">
                  <a:pos x="92" y="267"/>
                </a:cxn>
                <a:cxn ang="0">
                  <a:pos x="103" y="349"/>
                </a:cxn>
                <a:cxn ang="0">
                  <a:pos x="109" y="430"/>
                </a:cxn>
                <a:cxn ang="0">
                  <a:pos x="108" y="495"/>
                </a:cxn>
                <a:cxn ang="0">
                  <a:pos x="104" y="524"/>
                </a:cxn>
                <a:cxn ang="0">
                  <a:pos x="100" y="551"/>
                </a:cxn>
                <a:cxn ang="0">
                  <a:pos x="99" y="559"/>
                </a:cxn>
                <a:cxn ang="0">
                  <a:pos x="101" y="567"/>
                </a:cxn>
                <a:cxn ang="0">
                  <a:pos x="106" y="576"/>
                </a:cxn>
                <a:cxn ang="0">
                  <a:pos x="113" y="582"/>
                </a:cxn>
                <a:cxn ang="0">
                  <a:pos x="121" y="587"/>
                </a:cxn>
                <a:cxn ang="0">
                  <a:pos x="133" y="587"/>
                </a:cxn>
                <a:cxn ang="0">
                  <a:pos x="144" y="583"/>
                </a:cxn>
                <a:cxn ang="0">
                  <a:pos x="152" y="575"/>
                </a:cxn>
                <a:cxn ang="0">
                  <a:pos x="157" y="564"/>
                </a:cxn>
                <a:cxn ang="0">
                  <a:pos x="163" y="533"/>
                </a:cxn>
                <a:cxn ang="0">
                  <a:pos x="166" y="497"/>
                </a:cxn>
                <a:cxn ang="0">
                  <a:pos x="167" y="416"/>
                </a:cxn>
                <a:cxn ang="0">
                  <a:pos x="159" y="330"/>
                </a:cxn>
                <a:cxn ang="0">
                  <a:pos x="147" y="243"/>
                </a:cxn>
                <a:cxn ang="0">
                  <a:pos x="130" y="161"/>
                </a:cxn>
                <a:cxn ang="0">
                  <a:pos x="111" y="92"/>
                </a:cxn>
                <a:cxn ang="0">
                  <a:pos x="92" y="39"/>
                </a:cxn>
                <a:cxn ang="0">
                  <a:pos x="82" y="21"/>
                </a:cxn>
                <a:cxn ang="0">
                  <a:pos x="74" y="9"/>
                </a:cxn>
                <a:cxn ang="0">
                  <a:pos x="65" y="4"/>
                </a:cxn>
                <a:cxn ang="0">
                  <a:pos x="55" y="1"/>
                </a:cxn>
                <a:cxn ang="0">
                  <a:pos x="44" y="0"/>
                </a:cxn>
                <a:cxn ang="0">
                  <a:pos x="35" y="2"/>
                </a:cxn>
              </a:cxnLst>
              <a:rect l="0" t="0" r="r" b="b"/>
              <a:pathLst>
                <a:path w="168" h="588">
                  <a:moveTo>
                    <a:pt x="35" y="2"/>
                  </a:moveTo>
                  <a:lnTo>
                    <a:pt x="28" y="5"/>
                  </a:lnTo>
                  <a:lnTo>
                    <a:pt x="22" y="10"/>
                  </a:lnTo>
                  <a:lnTo>
                    <a:pt x="19" y="15"/>
                  </a:lnTo>
                  <a:lnTo>
                    <a:pt x="16" y="21"/>
                  </a:lnTo>
                  <a:lnTo>
                    <a:pt x="12" y="29"/>
                  </a:lnTo>
                  <a:lnTo>
                    <a:pt x="9" y="39"/>
                  </a:lnTo>
                  <a:lnTo>
                    <a:pt x="7" y="51"/>
                  </a:lnTo>
                  <a:lnTo>
                    <a:pt x="4" y="65"/>
                  </a:lnTo>
                  <a:lnTo>
                    <a:pt x="3" y="83"/>
                  </a:lnTo>
                  <a:lnTo>
                    <a:pt x="1" y="104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0" y="188"/>
                  </a:lnTo>
                  <a:lnTo>
                    <a:pt x="1" y="224"/>
                  </a:lnTo>
                  <a:lnTo>
                    <a:pt x="1" y="229"/>
                  </a:lnTo>
                  <a:lnTo>
                    <a:pt x="3" y="234"/>
                  </a:lnTo>
                  <a:lnTo>
                    <a:pt x="6" y="240"/>
                  </a:lnTo>
                  <a:lnTo>
                    <a:pt x="9" y="244"/>
                  </a:lnTo>
                  <a:lnTo>
                    <a:pt x="15" y="247"/>
                  </a:lnTo>
                  <a:lnTo>
                    <a:pt x="19" y="250"/>
                  </a:lnTo>
                  <a:lnTo>
                    <a:pt x="25" y="251"/>
                  </a:lnTo>
                  <a:lnTo>
                    <a:pt x="30" y="252"/>
                  </a:lnTo>
                  <a:lnTo>
                    <a:pt x="37" y="251"/>
                  </a:lnTo>
                  <a:lnTo>
                    <a:pt x="42" y="249"/>
                  </a:lnTo>
                  <a:lnTo>
                    <a:pt x="47" y="246"/>
                  </a:lnTo>
                  <a:lnTo>
                    <a:pt x="52" y="243"/>
                  </a:lnTo>
                  <a:lnTo>
                    <a:pt x="55" y="239"/>
                  </a:lnTo>
                  <a:lnTo>
                    <a:pt x="57" y="233"/>
                  </a:lnTo>
                  <a:lnTo>
                    <a:pt x="59" y="22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59" y="197"/>
                  </a:lnTo>
                  <a:lnTo>
                    <a:pt x="59" y="174"/>
                  </a:lnTo>
                  <a:lnTo>
                    <a:pt x="59" y="150"/>
                  </a:lnTo>
                  <a:lnTo>
                    <a:pt x="60" y="127"/>
                  </a:lnTo>
                  <a:lnTo>
                    <a:pt x="67" y="157"/>
                  </a:lnTo>
                  <a:lnTo>
                    <a:pt x="76" y="192"/>
                  </a:lnTo>
                  <a:lnTo>
                    <a:pt x="84" y="229"/>
                  </a:lnTo>
                  <a:lnTo>
                    <a:pt x="92" y="267"/>
                  </a:lnTo>
                  <a:lnTo>
                    <a:pt x="98" y="307"/>
                  </a:lnTo>
                  <a:lnTo>
                    <a:pt x="103" y="349"/>
                  </a:lnTo>
                  <a:lnTo>
                    <a:pt x="107" y="390"/>
                  </a:lnTo>
                  <a:lnTo>
                    <a:pt x="109" y="430"/>
                  </a:lnTo>
                  <a:lnTo>
                    <a:pt x="110" y="463"/>
                  </a:lnTo>
                  <a:lnTo>
                    <a:pt x="108" y="495"/>
                  </a:lnTo>
                  <a:lnTo>
                    <a:pt x="107" y="509"/>
                  </a:lnTo>
                  <a:lnTo>
                    <a:pt x="104" y="524"/>
                  </a:lnTo>
                  <a:lnTo>
                    <a:pt x="102" y="538"/>
                  </a:lnTo>
                  <a:lnTo>
                    <a:pt x="100" y="551"/>
                  </a:lnTo>
                  <a:lnTo>
                    <a:pt x="99" y="555"/>
                  </a:lnTo>
                  <a:lnTo>
                    <a:pt x="99" y="559"/>
                  </a:lnTo>
                  <a:lnTo>
                    <a:pt x="99" y="563"/>
                  </a:lnTo>
                  <a:lnTo>
                    <a:pt x="101" y="567"/>
                  </a:lnTo>
                  <a:lnTo>
                    <a:pt x="102" y="573"/>
                  </a:lnTo>
                  <a:lnTo>
                    <a:pt x="106" y="576"/>
                  </a:lnTo>
                  <a:lnTo>
                    <a:pt x="109" y="579"/>
                  </a:lnTo>
                  <a:lnTo>
                    <a:pt x="113" y="582"/>
                  </a:lnTo>
                  <a:lnTo>
                    <a:pt x="117" y="584"/>
                  </a:lnTo>
                  <a:lnTo>
                    <a:pt x="121" y="587"/>
                  </a:lnTo>
                  <a:lnTo>
                    <a:pt x="128" y="588"/>
                  </a:lnTo>
                  <a:lnTo>
                    <a:pt x="133" y="587"/>
                  </a:lnTo>
                  <a:lnTo>
                    <a:pt x="138" y="585"/>
                  </a:lnTo>
                  <a:lnTo>
                    <a:pt x="144" y="583"/>
                  </a:lnTo>
                  <a:lnTo>
                    <a:pt x="148" y="579"/>
                  </a:lnTo>
                  <a:lnTo>
                    <a:pt x="152" y="575"/>
                  </a:lnTo>
                  <a:lnTo>
                    <a:pt x="155" y="571"/>
                  </a:lnTo>
                  <a:lnTo>
                    <a:pt x="157" y="564"/>
                  </a:lnTo>
                  <a:lnTo>
                    <a:pt x="161" y="550"/>
                  </a:lnTo>
                  <a:lnTo>
                    <a:pt x="163" y="533"/>
                  </a:lnTo>
                  <a:lnTo>
                    <a:pt x="165" y="515"/>
                  </a:lnTo>
                  <a:lnTo>
                    <a:pt x="166" y="497"/>
                  </a:lnTo>
                  <a:lnTo>
                    <a:pt x="168" y="458"/>
                  </a:lnTo>
                  <a:lnTo>
                    <a:pt x="167" y="416"/>
                  </a:lnTo>
                  <a:lnTo>
                    <a:pt x="164" y="374"/>
                  </a:lnTo>
                  <a:lnTo>
                    <a:pt x="159" y="330"/>
                  </a:lnTo>
                  <a:lnTo>
                    <a:pt x="153" y="286"/>
                  </a:lnTo>
                  <a:lnTo>
                    <a:pt x="147" y="243"/>
                  </a:lnTo>
                  <a:lnTo>
                    <a:pt x="138" y="201"/>
                  </a:lnTo>
                  <a:lnTo>
                    <a:pt x="130" y="161"/>
                  </a:lnTo>
                  <a:lnTo>
                    <a:pt x="120" y="124"/>
                  </a:lnTo>
                  <a:lnTo>
                    <a:pt x="111" y="92"/>
                  </a:lnTo>
                  <a:lnTo>
                    <a:pt x="101" y="63"/>
                  </a:lnTo>
                  <a:lnTo>
                    <a:pt x="92" y="39"/>
                  </a:lnTo>
                  <a:lnTo>
                    <a:pt x="86" y="29"/>
                  </a:lnTo>
                  <a:lnTo>
                    <a:pt x="82" y="21"/>
                  </a:lnTo>
                  <a:lnTo>
                    <a:pt x="78" y="14"/>
                  </a:lnTo>
                  <a:lnTo>
                    <a:pt x="74" y="9"/>
                  </a:lnTo>
                  <a:lnTo>
                    <a:pt x="70" y="7"/>
                  </a:lnTo>
                  <a:lnTo>
                    <a:pt x="65" y="4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1"/>
                  </a:lnTo>
                  <a:lnTo>
                    <a:pt x="3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6" name="Freeform 62"/>
            <p:cNvSpPr>
              <a:spLocks/>
            </p:cNvSpPr>
            <p:nvPr/>
          </p:nvSpPr>
          <p:spPr bwMode="auto">
            <a:xfrm>
              <a:off x="3632200" y="1277938"/>
              <a:ext cx="60325" cy="160338"/>
            </a:xfrm>
            <a:custGeom>
              <a:avLst/>
              <a:gdLst/>
              <a:ahLst/>
              <a:cxnLst>
                <a:cxn ang="0">
                  <a:pos x="49" y="3"/>
                </a:cxn>
                <a:cxn ang="0">
                  <a:pos x="39" y="11"/>
                </a:cxn>
                <a:cxn ang="0">
                  <a:pos x="31" y="23"/>
                </a:cxn>
                <a:cxn ang="0">
                  <a:pos x="23" y="42"/>
                </a:cxn>
                <a:cxn ang="0">
                  <a:pos x="15" y="70"/>
                </a:cxn>
                <a:cxn ang="0">
                  <a:pos x="9" y="107"/>
                </a:cxn>
                <a:cxn ang="0">
                  <a:pos x="3" y="157"/>
                </a:cxn>
                <a:cxn ang="0">
                  <a:pos x="1" y="193"/>
                </a:cxn>
                <a:cxn ang="0">
                  <a:pos x="4" y="202"/>
                </a:cxn>
                <a:cxn ang="0">
                  <a:pos x="11" y="209"/>
                </a:cxn>
                <a:cxn ang="0">
                  <a:pos x="22" y="213"/>
                </a:cxn>
                <a:cxn ang="0">
                  <a:pos x="33" y="214"/>
                </a:cxn>
                <a:cxn ang="0">
                  <a:pos x="44" y="211"/>
                </a:cxn>
                <a:cxn ang="0">
                  <a:pos x="52" y="205"/>
                </a:cxn>
                <a:cxn ang="0">
                  <a:pos x="58" y="195"/>
                </a:cxn>
                <a:cxn ang="0">
                  <a:pos x="61" y="164"/>
                </a:cxn>
                <a:cxn ang="0">
                  <a:pos x="68" y="111"/>
                </a:cxn>
                <a:cxn ang="0">
                  <a:pos x="81" y="113"/>
                </a:cxn>
                <a:cxn ang="0">
                  <a:pos x="99" y="179"/>
                </a:cxn>
                <a:cxn ang="0">
                  <a:pos x="115" y="254"/>
                </a:cxn>
                <a:cxn ang="0">
                  <a:pos x="125" y="333"/>
                </a:cxn>
                <a:cxn ang="0">
                  <a:pos x="129" y="401"/>
                </a:cxn>
                <a:cxn ang="0">
                  <a:pos x="125" y="441"/>
                </a:cxn>
                <a:cxn ang="0">
                  <a:pos x="121" y="465"/>
                </a:cxn>
                <a:cxn ang="0">
                  <a:pos x="118" y="480"/>
                </a:cxn>
                <a:cxn ang="0">
                  <a:pos x="118" y="487"/>
                </a:cxn>
                <a:cxn ang="0">
                  <a:pos x="121" y="496"/>
                </a:cxn>
                <a:cxn ang="0">
                  <a:pos x="128" y="502"/>
                </a:cxn>
                <a:cxn ang="0">
                  <a:pos x="135" y="506"/>
                </a:cxn>
                <a:cxn ang="0">
                  <a:pos x="146" y="508"/>
                </a:cxn>
                <a:cxn ang="0">
                  <a:pos x="157" y="506"/>
                </a:cxn>
                <a:cxn ang="0">
                  <a:pos x="167" y="501"/>
                </a:cxn>
                <a:cxn ang="0">
                  <a:pos x="173" y="494"/>
                </a:cxn>
                <a:cxn ang="0">
                  <a:pos x="178" y="475"/>
                </a:cxn>
                <a:cxn ang="0">
                  <a:pos x="184" y="445"/>
                </a:cxn>
                <a:cxn ang="0">
                  <a:pos x="187" y="395"/>
                </a:cxn>
                <a:cxn ang="0">
                  <a:pos x="183" y="323"/>
                </a:cxn>
                <a:cxn ang="0">
                  <a:pos x="173" y="247"/>
                </a:cxn>
                <a:cxn ang="0">
                  <a:pos x="158" y="173"/>
                </a:cxn>
                <a:cxn ang="0">
                  <a:pos x="141" y="108"/>
                </a:cxn>
                <a:cxn ang="0">
                  <a:pos x="122" y="54"/>
                </a:cxn>
                <a:cxn ang="0">
                  <a:pos x="107" y="24"/>
                </a:cxn>
                <a:cxn ang="0">
                  <a:pos x="99" y="11"/>
                </a:cxn>
                <a:cxn ang="0">
                  <a:pos x="91" y="5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60" y="0"/>
                </a:cxn>
              </a:cxnLst>
              <a:rect l="0" t="0" r="r" b="b"/>
              <a:pathLst>
                <a:path w="187" h="508">
                  <a:moveTo>
                    <a:pt x="56" y="1"/>
                  </a:moveTo>
                  <a:lnTo>
                    <a:pt x="49" y="3"/>
                  </a:lnTo>
                  <a:lnTo>
                    <a:pt x="43" y="8"/>
                  </a:lnTo>
                  <a:lnTo>
                    <a:pt x="39" y="11"/>
                  </a:lnTo>
                  <a:lnTo>
                    <a:pt x="35" y="17"/>
                  </a:lnTo>
                  <a:lnTo>
                    <a:pt x="31" y="23"/>
                  </a:lnTo>
                  <a:lnTo>
                    <a:pt x="27" y="32"/>
                  </a:lnTo>
                  <a:lnTo>
                    <a:pt x="23" y="42"/>
                  </a:lnTo>
                  <a:lnTo>
                    <a:pt x="20" y="54"/>
                  </a:lnTo>
                  <a:lnTo>
                    <a:pt x="15" y="70"/>
                  </a:lnTo>
                  <a:lnTo>
                    <a:pt x="12" y="87"/>
                  </a:lnTo>
                  <a:lnTo>
                    <a:pt x="9" y="107"/>
                  </a:lnTo>
                  <a:lnTo>
                    <a:pt x="6" y="131"/>
                  </a:lnTo>
                  <a:lnTo>
                    <a:pt x="3" y="157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2" y="198"/>
                  </a:lnTo>
                  <a:lnTo>
                    <a:pt x="4" y="202"/>
                  </a:lnTo>
                  <a:lnTo>
                    <a:pt x="7" y="206"/>
                  </a:lnTo>
                  <a:lnTo>
                    <a:pt x="11" y="209"/>
                  </a:lnTo>
                  <a:lnTo>
                    <a:pt x="16" y="212"/>
                  </a:lnTo>
                  <a:lnTo>
                    <a:pt x="22" y="213"/>
                  </a:lnTo>
                  <a:lnTo>
                    <a:pt x="27" y="214"/>
                  </a:lnTo>
                  <a:lnTo>
                    <a:pt x="33" y="214"/>
                  </a:lnTo>
                  <a:lnTo>
                    <a:pt x="39" y="213"/>
                  </a:lnTo>
                  <a:lnTo>
                    <a:pt x="44" y="211"/>
                  </a:lnTo>
                  <a:lnTo>
                    <a:pt x="48" y="208"/>
                  </a:lnTo>
                  <a:lnTo>
                    <a:pt x="52" y="205"/>
                  </a:lnTo>
                  <a:lnTo>
                    <a:pt x="56" y="201"/>
                  </a:lnTo>
                  <a:lnTo>
                    <a:pt x="58" y="195"/>
                  </a:lnTo>
                  <a:lnTo>
                    <a:pt x="59" y="190"/>
                  </a:lnTo>
                  <a:lnTo>
                    <a:pt x="61" y="164"/>
                  </a:lnTo>
                  <a:lnTo>
                    <a:pt x="64" y="136"/>
                  </a:lnTo>
                  <a:lnTo>
                    <a:pt x="68" y="111"/>
                  </a:lnTo>
                  <a:lnTo>
                    <a:pt x="73" y="87"/>
                  </a:lnTo>
                  <a:lnTo>
                    <a:pt x="81" y="113"/>
                  </a:lnTo>
                  <a:lnTo>
                    <a:pt x="91" y="144"/>
                  </a:lnTo>
                  <a:lnTo>
                    <a:pt x="99" y="179"/>
                  </a:lnTo>
                  <a:lnTo>
                    <a:pt x="107" y="216"/>
                  </a:lnTo>
                  <a:lnTo>
                    <a:pt x="115" y="254"/>
                  </a:lnTo>
                  <a:lnTo>
                    <a:pt x="121" y="294"/>
                  </a:lnTo>
                  <a:lnTo>
                    <a:pt x="125" y="333"/>
                  </a:lnTo>
                  <a:lnTo>
                    <a:pt x="128" y="372"/>
                  </a:lnTo>
                  <a:lnTo>
                    <a:pt x="129" y="401"/>
                  </a:lnTo>
                  <a:lnTo>
                    <a:pt x="126" y="428"/>
                  </a:lnTo>
                  <a:lnTo>
                    <a:pt x="125" y="441"/>
                  </a:lnTo>
                  <a:lnTo>
                    <a:pt x="123" y="453"/>
                  </a:lnTo>
                  <a:lnTo>
                    <a:pt x="121" y="465"/>
                  </a:lnTo>
                  <a:lnTo>
                    <a:pt x="118" y="477"/>
                  </a:lnTo>
                  <a:lnTo>
                    <a:pt x="118" y="480"/>
                  </a:lnTo>
                  <a:lnTo>
                    <a:pt x="118" y="483"/>
                  </a:lnTo>
                  <a:lnTo>
                    <a:pt x="118" y="487"/>
                  </a:lnTo>
                  <a:lnTo>
                    <a:pt x="119" y="492"/>
                  </a:lnTo>
                  <a:lnTo>
                    <a:pt x="121" y="496"/>
                  </a:lnTo>
                  <a:lnTo>
                    <a:pt x="124" y="499"/>
                  </a:lnTo>
                  <a:lnTo>
                    <a:pt x="128" y="502"/>
                  </a:lnTo>
                  <a:lnTo>
                    <a:pt x="131" y="504"/>
                  </a:lnTo>
                  <a:lnTo>
                    <a:pt x="135" y="506"/>
                  </a:lnTo>
                  <a:lnTo>
                    <a:pt x="140" y="507"/>
                  </a:lnTo>
                  <a:lnTo>
                    <a:pt x="146" y="508"/>
                  </a:lnTo>
                  <a:lnTo>
                    <a:pt x="152" y="507"/>
                  </a:lnTo>
                  <a:lnTo>
                    <a:pt x="157" y="506"/>
                  </a:lnTo>
                  <a:lnTo>
                    <a:pt x="162" y="504"/>
                  </a:lnTo>
                  <a:lnTo>
                    <a:pt x="167" y="501"/>
                  </a:lnTo>
                  <a:lnTo>
                    <a:pt x="171" y="498"/>
                  </a:lnTo>
                  <a:lnTo>
                    <a:pt x="173" y="494"/>
                  </a:lnTo>
                  <a:lnTo>
                    <a:pt x="175" y="488"/>
                  </a:lnTo>
                  <a:lnTo>
                    <a:pt x="178" y="475"/>
                  </a:lnTo>
                  <a:lnTo>
                    <a:pt x="181" y="461"/>
                  </a:lnTo>
                  <a:lnTo>
                    <a:pt x="184" y="445"/>
                  </a:lnTo>
                  <a:lnTo>
                    <a:pt x="185" y="429"/>
                  </a:lnTo>
                  <a:lnTo>
                    <a:pt x="187" y="395"/>
                  </a:lnTo>
                  <a:lnTo>
                    <a:pt x="186" y="360"/>
                  </a:lnTo>
                  <a:lnTo>
                    <a:pt x="183" y="323"/>
                  </a:lnTo>
                  <a:lnTo>
                    <a:pt x="178" y="285"/>
                  </a:lnTo>
                  <a:lnTo>
                    <a:pt x="173" y="247"/>
                  </a:lnTo>
                  <a:lnTo>
                    <a:pt x="167" y="209"/>
                  </a:lnTo>
                  <a:lnTo>
                    <a:pt x="158" y="173"/>
                  </a:lnTo>
                  <a:lnTo>
                    <a:pt x="150" y="139"/>
                  </a:lnTo>
                  <a:lnTo>
                    <a:pt x="141" y="108"/>
                  </a:lnTo>
                  <a:lnTo>
                    <a:pt x="132" y="78"/>
                  </a:lnTo>
                  <a:lnTo>
                    <a:pt x="122" y="54"/>
                  </a:lnTo>
                  <a:lnTo>
                    <a:pt x="113" y="33"/>
                  </a:lnTo>
                  <a:lnTo>
                    <a:pt x="107" y="24"/>
                  </a:lnTo>
                  <a:lnTo>
                    <a:pt x="103" y="18"/>
                  </a:lnTo>
                  <a:lnTo>
                    <a:pt x="99" y="11"/>
                  </a:lnTo>
                  <a:lnTo>
                    <a:pt x="95" y="7"/>
                  </a:lnTo>
                  <a:lnTo>
                    <a:pt x="91" y="5"/>
                  </a:lnTo>
                  <a:lnTo>
                    <a:pt x="86" y="3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0" y="0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3765550" y="1273175"/>
              <a:ext cx="58738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9" y="13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3" y="163"/>
                </a:cxn>
                <a:cxn ang="0">
                  <a:pos x="0" y="200"/>
                </a:cxn>
                <a:cxn ang="0">
                  <a:pos x="4" y="209"/>
                </a:cxn>
                <a:cxn ang="0">
                  <a:pos x="11" y="217"/>
                </a:cxn>
                <a:cxn ang="0">
                  <a:pos x="22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8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5"/>
                </a:cxn>
                <a:cxn ang="0">
                  <a:pos x="116" y="263"/>
                </a:cxn>
                <a:cxn ang="0">
                  <a:pos x="126" y="345"/>
                </a:cxn>
                <a:cxn ang="0">
                  <a:pos x="128" y="415"/>
                </a:cxn>
                <a:cxn ang="0">
                  <a:pos x="124" y="468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2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5"/>
                </a:cxn>
                <a:cxn ang="0">
                  <a:pos x="157" y="523"/>
                </a:cxn>
                <a:cxn ang="0">
                  <a:pos x="166" y="518"/>
                </a:cxn>
                <a:cxn ang="0">
                  <a:pos x="174" y="510"/>
                </a:cxn>
                <a:cxn ang="0">
                  <a:pos x="179" y="491"/>
                </a:cxn>
                <a:cxn ang="0">
                  <a:pos x="183" y="460"/>
                </a:cxn>
                <a:cxn ang="0">
                  <a:pos x="187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80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3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1"/>
                </a:cxn>
                <a:cxn ang="0">
                  <a:pos x="60" y="1"/>
                </a:cxn>
              </a:cxnLst>
              <a:rect l="0" t="0" r="r" b="b"/>
              <a:pathLst>
                <a:path w="187" h="525">
                  <a:moveTo>
                    <a:pt x="55" y="2"/>
                  </a:moveTo>
                  <a:lnTo>
                    <a:pt x="50" y="4"/>
                  </a:lnTo>
                  <a:lnTo>
                    <a:pt x="43" y="10"/>
                  </a:lnTo>
                  <a:lnTo>
                    <a:pt x="39" y="13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8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3" y="163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09"/>
                  </a:lnTo>
                  <a:lnTo>
                    <a:pt x="8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2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40" y="221"/>
                  </a:lnTo>
                  <a:lnTo>
                    <a:pt x="44" y="219"/>
                  </a:lnTo>
                  <a:lnTo>
                    <a:pt x="49" y="216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8" y="203"/>
                  </a:lnTo>
                  <a:lnTo>
                    <a:pt x="59" y="198"/>
                  </a:lnTo>
                  <a:lnTo>
                    <a:pt x="62" y="169"/>
                  </a:lnTo>
                  <a:lnTo>
                    <a:pt x="65" y="142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5"/>
                  </a:lnTo>
                  <a:lnTo>
                    <a:pt x="108" y="223"/>
                  </a:lnTo>
                  <a:lnTo>
                    <a:pt x="116" y="263"/>
                  </a:lnTo>
                  <a:lnTo>
                    <a:pt x="122" y="303"/>
                  </a:lnTo>
                  <a:lnTo>
                    <a:pt x="126" y="345"/>
                  </a:lnTo>
                  <a:lnTo>
                    <a:pt x="128" y="385"/>
                  </a:lnTo>
                  <a:lnTo>
                    <a:pt x="128" y="415"/>
                  </a:lnTo>
                  <a:lnTo>
                    <a:pt x="127" y="442"/>
                  </a:lnTo>
                  <a:lnTo>
                    <a:pt x="124" y="468"/>
                  </a:lnTo>
                  <a:lnTo>
                    <a:pt x="119" y="493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8"/>
                  </a:lnTo>
                  <a:lnTo>
                    <a:pt x="122" y="512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2" y="520"/>
                  </a:lnTo>
                  <a:lnTo>
                    <a:pt x="136" y="522"/>
                  </a:lnTo>
                  <a:lnTo>
                    <a:pt x="140" y="525"/>
                  </a:lnTo>
                  <a:lnTo>
                    <a:pt x="146" y="525"/>
                  </a:lnTo>
                  <a:lnTo>
                    <a:pt x="152" y="525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6" y="518"/>
                  </a:lnTo>
                  <a:lnTo>
                    <a:pt x="171" y="514"/>
                  </a:lnTo>
                  <a:lnTo>
                    <a:pt x="174" y="510"/>
                  </a:lnTo>
                  <a:lnTo>
                    <a:pt x="176" y="504"/>
                  </a:lnTo>
                  <a:lnTo>
                    <a:pt x="179" y="491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6" y="444"/>
                  </a:lnTo>
                  <a:lnTo>
                    <a:pt x="187" y="409"/>
                  </a:lnTo>
                  <a:lnTo>
                    <a:pt x="186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7"/>
                  </a:lnTo>
                  <a:lnTo>
                    <a:pt x="159" y="180"/>
                  </a:lnTo>
                  <a:lnTo>
                    <a:pt x="151" y="145"/>
                  </a:lnTo>
                  <a:lnTo>
                    <a:pt x="141" y="112"/>
                  </a:lnTo>
                  <a:lnTo>
                    <a:pt x="132" y="82"/>
                  </a:lnTo>
                  <a:lnTo>
                    <a:pt x="122" y="56"/>
                  </a:lnTo>
                  <a:lnTo>
                    <a:pt x="113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3"/>
                  </a:lnTo>
                  <a:lnTo>
                    <a:pt x="95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6" y="1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60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3897313" y="1265238"/>
              <a:ext cx="60325" cy="166688"/>
            </a:xfrm>
            <a:custGeom>
              <a:avLst/>
              <a:gdLst/>
              <a:ahLst/>
              <a:cxnLst>
                <a:cxn ang="0">
                  <a:pos x="50" y="4"/>
                </a:cxn>
                <a:cxn ang="0">
                  <a:pos x="38" y="12"/>
                </a:cxn>
                <a:cxn ang="0">
                  <a:pos x="31" y="25"/>
                </a:cxn>
                <a:cxn ang="0">
                  <a:pos x="24" y="44"/>
                </a:cxn>
                <a:cxn ang="0">
                  <a:pos x="16" y="72"/>
                </a:cxn>
                <a:cxn ang="0">
                  <a:pos x="9" y="111"/>
                </a:cxn>
                <a:cxn ang="0">
                  <a:pos x="2" y="163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1" y="216"/>
                </a:cxn>
                <a:cxn ang="0">
                  <a:pos x="21" y="221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2" y="211"/>
                </a:cxn>
                <a:cxn ang="0">
                  <a:pos x="57" y="203"/>
                </a:cxn>
                <a:cxn ang="0">
                  <a:pos x="62" y="169"/>
                </a:cxn>
                <a:cxn ang="0">
                  <a:pos x="68" y="115"/>
                </a:cxn>
                <a:cxn ang="0">
                  <a:pos x="82" y="117"/>
                </a:cxn>
                <a:cxn ang="0">
                  <a:pos x="100" y="184"/>
                </a:cxn>
                <a:cxn ang="0">
                  <a:pos x="116" y="262"/>
                </a:cxn>
                <a:cxn ang="0">
                  <a:pos x="126" y="344"/>
                </a:cxn>
                <a:cxn ang="0">
                  <a:pos x="128" y="414"/>
                </a:cxn>
                <a:cxn ang="0">
                  <a:pos x="125" y="455"/>
                </a:cxn>
                <a:cxn ang="0">
                  <a:pos x="122" y="481"/>
                </a:cxn>
                <a:cxn ang="0">
                  <a:pos x="118" y="496"/>
                </a:cxn>
                <a:cxn ang="0">
                  <a:pos x="119" y="503"/>
                </a:cxn>
                <a:cxn ang="0">
                  <a:pos x="122" y="511"/>
                </a:cxn>
                <a:cxn ang="0">
                  <a:pos x="127" y="518"/>
                </a:cxn>
                <a:cxn ang="0">
                  <a:pos x="136" y="522"/>
                </a:cxn>
                <a:cxn ang="0">
                  <a:pos x="146" y="524"/>
                </a:cxn>
                <a:cxn ang="0">
                  <a:pos x="157" y="523"/>
                </a:cxn>
                <a:cxn ang="0">
                  <a:pos x="167" y="518"/>
                </a:cxn>
                <a:cxn ang="0">
                  <a:pos x="174" y="509"/>
                </a:cxn>
                <a:cxn ang="0">
                  <a:pos x="179" y="490"/>
                </a:cxn>
                <a:cxn ang="0">
                  <a:pos x="183" y="460"/>
                </a:cxn>
                <a:cxn ang="0">
                  <a:pos x="186" y="409"/>
                </a:cxn>
                <a:cxn ang="0">
                  <a:pos x="183" y="334"/>
                </a:cxn>
                <a:cxn ang="0">
                  <a:pos x="173" y="256"/>
                </a:cxn>
                <a:cxn ang="0">
                  <a:pos x="159" y="179"/>
                </a:cxn>
                <a:cxn ang="0">
                  <a:pos x="141" y="112"/>
                </a:cxn>
                <a:cxn ang="0">
                  <a:pos x="122" y="56"/>
                </a:cxn>
                <a:cxn ang="0">
                  <a:pos x="107" y="26"/>
                </a:cxn>
                <a:cxn ang="0">
                  <a:pos x="99" y="12"/>
                </a:cxn>
                <a:cxn ang="0">
                  <a:pos x="90" y="6"/>
                </a:cxn>
                <a:cxn ang="0">
                  <a:pos x="81" y="2"/>
                </a:cxn>
                <a:cxn ang="0">
                  <a:pos x="70" y="0"/>
                </a:cxn>
                <a:cxn ang="0">
                  <a:pos x="59" y="1"/>
                </a:cxn>
              </a:cxnLst>
              <a:rect l="0" t="0" r="r" b="b"/>
              <a:pathLst>
                <a:path w="186" h="524">
                  <a:moveTo>
                    <a:pt x="55" y="2"/>
                  </a:moveTo>
                  <a:lnTo>
                    <a:pt x="50" y="4"/>
                  </a:lnTo>
                  <a:lnTo>
                    <a:pt x="43" y="9"/>
                  </a:lnTo>
                  <a:lnTo>
                    <a:pt x="38" y="12"/>
                  </a:lnTo>
                  <a:lnTo>
                    <a:pt x="35" y="18"/>
                  </a:lnTo>
                  <a:lnTo>
                    <a:pt x="31" y="25"/>
                  </a:lnTo>
                  <a:lnTo>
                    <a:pt x="27" y="34"/>
                  </a:lnTo>
                  <a:lnTo>
                    <a:pt x="24" y="44"/>
                  </a:lnTo>
                  <a:lnTo>
                    <a:pt x="19" y="57"/>
                  </a:lnTo>
                  <a:lnTo>
                    <a:pt x="16" y="72"/>
                  </a:lnTo>
                  <a:lnTo>
                    <a:pt x="12" y="90"/>
                  </a:lnTo>
                  <a:lnTo>
                    <a:pt x="9" y="111"/>
                  </a:lnTo>
                  <a:lnTo>
                    <a:pt x="6" y="135"/>
                  </a:lnTo>
                  <a:lnTo>
                    <a:pt x="2" y="163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8" y="213"/>
                  </a:lnTo>
                  <a:lnTo>
                    <a:pt x="11" y="216"/>
                  </a:lnTo>
                  <a:lnTo>
                    <a:pt x="16" y="219"/>
                  </a:lnTo>
                  <a:lnTo>
                    <a:pt x="21" y="221"/>
                  </a:lnTo>
                  <a:lnTo>
                    <a:pt x="28" y="222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5"/>
                  </a:lnTo>
                  <a:lnTo>
                    <a:pt x="52" y="211"/>
                  </a:lnTo>
                  <a:lnTo>
                    <a:pt x="55" y="207"/>
                  </a:lnTo>
                  <a:lnTo>
                    <a:pt x="57" y="203"/>
                  </a:lnTo>
                  <a:lnTo>
                    <a:pt x="58" y="197"/>
                  </a:lnTo>
                  <a:lnTo>
                    <a:pt x="62" y="169"/>
                  </a:lnTo>
                  <a:lnTo>
                    <a:pt x="65" y="141"/>
                  </a:lnTo>
                  <a:lnTo>
                    <a:pt x="68" y="115"/>
                  </a:lnTo>
                  <a:lnTo>
                    <a:pt x="72" y="90"/>
                  </a:lnTo>
                  <a:lnTo>
                    <a:pt x="82" y="117"/>
                  </a:lnTo>
                  <a:lnTo>
                    <a:pt x="90" y="149"/>
                  </a:lnTo>
                  <a:lnTo>
                    <a:pt x="100" y="184"/>
                  </a:lnTo>
                  <a:lnTo>
                    <a:pt x="107" y="222"/>
                  </a:lnTo>
                  <a:lnTo>
                    <a:pt x="116" y="262"/>
                  </a:lnTo>
                  <a:lnTo>
                    <a:pt x="121" y="303"/>
                  </a:lnTo>
                  <a:lnTo>
                    <a:pt x="126" y="344"/>
                  </a:lnTo>
                  <a:lnTo>
                    <a:pt x="128" y="385"/>
                  </a:lnTo>
                  <a:lnTo>
                    <a:pt x="128" y="414"/>
                  </a:lnTo>
                  <a:lnTo>
                    <a:pt x="127" y="442"/>
                  </a:lnTo>
                  <a:lnTo>
                    <a:pt x="125" y="455"/>
                  </a:lnTo>
                  <a:lnTo>
                    <a:pt x="124" y="468"/>
                  </a:lnTo>
                  <a:lnTo>
                    <a:pt x="122" y="481"/>
                  </a:lnTo>
                  <a:lnTo>
                    <a:pt x="119" y="492"/>
                  </a:lnTo>
                  <a:lnTo>
                    <a:pt x="118" y="496"/>
                  </a:lnTo>
                  <a:lnTo>
                    <a:pt x="118" y="499"/>
                  </a:lnTo>
                  <a:lnTo>
                    <a:pt x="119" y="503"/>
                  </a:lnTo>
                  <a:lnTo>
                    <a:pt x="120" y="507"/>
                  </a:lnTo>
                  <a:lnTo>
                    <a:pt x="122" y="511"/>
                  </a:lnTo>
                  <a:lnTo>
                    <a:pt x="124" y="515"/>
                  </a:lnTo>
                  <a:lnTo>
                    <a:pt x="127" y="518"/>
                  </a:lnTo>
                  <a:lnTo>
                    <a:pt x="131" y="520"/>
                  </a:lnTo>
                  <a:lnTo>
                    <a:pt x="136" y="522"/>
                  </a:lnTo>
                  <a:lnTo>
                    <a:pt x="140" y="524"/>
                  </a:lnTo>
                  <a:lnTo>
                    <a:pt x="146" y="524"/>
                  </a:lnTo>
                  <a:lnTo>
                    <a:pt x="152" y="524"/>
                  </a:lnTo>
                  <a:lnTo>
                    <a:pt x="157" y="523"/>
                  </a:lnTo>
                  <a:lnTo>
                    <a:pt x="162" y="521"/>
                  </a:lnTo>
                  <a:lnTo>
                    <a:pt x="167" y="518"/>
                  </a:lnTo>
                  <a:lnTo>
                    <a:pt x="171" y="514"/>
                  </a:lnTo>
                  <a:lnTo>
                    <a:pt x="174" y="509"/>
                  </a:lnTo>
                  <a:lnTo>
                    <a:pt x="176" y="504"/>
                  </a:lnTo>
                  <a:lnTo>
                    <a:pt x="179" y="490"/>
                  </a:lnTo>
                  <a:lnTo>
                    <a:pt x="181" y="476"/>
                  </a:lnTo>
                  <a:lnTo>
                    <a:pt x="183" y="460"/>
                  </a:lnTo>
                  <a:lnTo>
                    <a:pt x="185" y="444"/>
                  </a:lnTo>
                  <a:lnTo>
                    <a:pt x="186" y="409"/>
                  </a:lnTo>
                  <a:lnTo>
                    <a:pt x="185" y="372"/>
                  </a:lnTo>
                  <a:lnTo>
                    <a:pt x="183" y="334"/>
                  </a:lnTo>
                  <a:lnTo>
                    <a:pt x="179" y="295"/>
                  </a:lnTo>
                  <a:lnTo>
                    <a:pt x="173" y="256"/>
                  </a:lnTo>
                  <a:lnTo>
                    <a:pt x="166" y="216"/>
                  </a:lnTo>
                  <a:lnTo>
                    <a:pt x="159" y="179"/>
                  </a:lnTo>
                  <a:lnTo>
                    <a:pt x="149" y="145"/>
                  </a:lnTo>
                  <a:lnTo>
                    <a:pt x="141" y="112"/>
                  </a:lnTo>
                  <a:lnTo>
                    <a:pt x="131" y="81"/>
                  </a:lnTo>
                  <a:lnTo>
                    <a:pt x="122" y="56"/>
                  </a:lnTo>
                  <a:lnTo>
                    <a:pt x="112" y="35"/>
                  </a:lnTo>
                  <a:lnTo>
                    <a:pt x="107" y="26"/>
                  </a:lnTo>
                  <a:lnTo>
                    <a:pt x="103" y="19"/>
                  </a:lnTo>
                  <a:lnTo>
                    <a:pt x="99" y="12"/>
                  </a:lnTo>
                  <a:lnTo>
                    <a:pt x="94" y="8"/>
                  </a:lnTo>
                  <a:lnTo>
                    <a:pt x="90" y="6"/>
                  </a:lnTo>
                  <a:lnTo>
                    <a:pt x="86" y="4"/>
                  </a:lnTo>
                  <a:lnTo>
                    <a:pt x="81" y="2"/>
                  </a:lnTo>
                  <a:lnTo>
                    <a:pt x="75" y="1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4024313" y="1268413"/>
              <a:ext cx="63500" cy="166688"/>
            </a:xfrm>
            <a:custGeom>
              <a:avLst/>
              <a:gdLst/>
              <a:ahLst/>
              <a:cxnLst>
                <a:cxn ang="0">
                  <a:pos x="54" y="6"/>
                </a:cxn>
                <a:cxn ang="0">
                  <a:pos x="43" y="14"/>
                </a:cxn>
                <a:cxn ang="0">
                  <a:pos x="35" y="27"/>
                </a:cxn>
                <a:cxn ang="0">
                  <a:pos x="26" y="46"/>
                </a:cxn>
                <a:cxn ang="0">
                  <a:pos x="18" y="74"/>
                </a:cxn>
                <a:cxn ang="0">
                  <a:pos x="11" y="112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4" y="210"/>
                </a:cxn>
                <a:cxn ang="0">
                  <a:pos x="12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4" y="219"/>
                </a:cxn>
                <a:cxn ang="0">
                  <a:pos x="53" y="213"/>
                </a:cxn>
                <a:cxn ang="0">
                  <a:pos x="58" y="204"/>
                </a:cxn>
                <a:cxn ang="0">
                  <a:pos x="62" y="167"/>
                </a:cxn>
                <a:cxn ang="0">
                  <a:pos x="72" y="107"/>
                </a:cxn>
                <a:cxn ang="0">
                  <a:pos x="88" y="106"/>
                </a:cxn>
                <a:cxn ang="0">
                  <a:pos x="109" y="174"/>
                </a:cxn>
                <a:cxn ang="0">
                  <a:pos x="128" y="255"/>
                </a:cxn>
                <a:cxn ang="0">
                  <a:pos x="139" y="320"/>
                </a:cxn>
                <a:cxn ang="0">
                  <a:pos x="143" y="363"/>
                </a:cxn>
                <a:cxn ang="0">
                  <a:pos x="144" y="414"/>
                </a:cxn>
                <a:cxn ang="0">
                  <a:pos x="141" y="455"/>
                </a:cxn>
                <a:cxn ang="0">
                  <a:pos x="135" y="480"/>
                </a:cxn>
                <a:cxn ang="0">
                  <a:pos x="132" y="496"/>
                </a:cxn>
                <a:cxn ang="0">
                  <a:pos x="132" y="505"/>
                </a:cxn>
                <a:cxn ang="0">
                  <a:pos x="135" y="512"/>
                </a:cxn>
                <a:cxn ang="0">
                  <a:pos x="141" y="518"/>
                </a:cxn>
                <a:cxn ang="0">
                  <a:pos x="148" y="523"/>
                </a:cxn>
                <a:cxn ang="0">
                  <a:pos x="159" y="526"/>
                </a:cxn>
                <a:cxn ang="0">
                  <a:pos x="170" y="524"/>
                </a:cxn>
                <a:cxn ang="0">
                  <a:pos x="180" y="518"/>
                </a:cxn>
                <a:cxn ang="0">
                  <a:pos x="187" y="511"/>
                </a:cxn>
                <a:cxn ang="0">
                  <a:pos x="194" y="491"/>
                </a:cxn>
                <a:cxn ang="0">
                  <a:pos x="199" y="459"/>
                </a:cxn>
                <a:cxn ang="0">
                  <a:pos x="202" y="425"/>
                </a:cxn>
                <a:cxn ang="0">
                  <a:pos x="202" y="388"/>
                </a:cxn>
                <a:cxn ang="0">
                  <a:pos x="198" y="330"/>
                </a:cxn>
                <a:cxn ang="0">
                  <a:pos x="186" y="252"/>
                </a:cxn>
                <a:cxn ang="0">
                  <a:pos x="169" y="176"/>
                </a:cxn>
                <a:cxn ang="0">
                  <a:pos x="149" y="108"/>
                </a:cxn>
                <a:cxn ang="0">
                  <a:pos x="128" y="54"/>
                </a:cxn>
                <a:cxn ang="0">
                  <a:pos x="113" y="25"/>
                </a:cxn>
                <a:cxn ang="0">
                  <a:pos x="104" y="12"/>
                </a:cxn>
                <a:cxn ang="0">
                  <a:pos x="95" y="6"/>
                </a:cxn>
                <a:cxn ang="0">
                  <a:pos x="86" y="1"/>
                </a:cxn>
                <a:cxn ang="0">
                  <a:pos x="75" y="0"/>
                </a:cxn>
                <a:cxn ang="0">
                  <a:pos x="65" y="1"/>
                </a:cxn>
              </a:cxnLst>
              <a:rect l="0" t="0" r="r" b="b"/>
              <a:pathLst>
                <a:path w="202" h="526">
                  <a:moveTo>
                    <a:pt x="60" y="2"/>
                  </a:moveTo>
                  <a:lnTo>
                    <a:pt x="54" y="6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9" y="19"/>
                  </a:lnTo>
                  <a:lnTo>
                    <a:pt x="35" y="27"/>
                  </a:lnTo>
                  <a:lnTo>
                    <a:pt x="31" y="35"/>
                  </a:lnTo>
                  <a:lnTo>
                    <a:pt x="26" y="46"/>
                  </a:lnTo>
                  <a:lnTo>
                    <a:pt x="22" y="58"/>
                  </a:lnTo>
                  <a:lnTo>
                    <a:pt x="18" y="74"/>
                  </a:lnTo>
                  <a:lnTo>
                    <a:pt x="14" y="92"/>
                  </a:lnTo>
                  <a:lnTo>
                    <a:pt x="11" y="112"/>
                  </a:lnTo>
                  <a:lnTo>
                    <a:pt x="6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4" y="210"/>
                  </a:lnTo>
                  <a:lnTo>
                    <a:pt x="7" y="214"/>
                  </a:lnTo>
                  <a:lnTo>
                    <a:pt x="12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7" y="223"/>
                  </a:lnTo>
                  <a:lnTo>
                    <a:pt x="33" y="222"/>
                  </a:lnTo>
                  <a:lnTo>
                    <a:pt x="39" y="221"/>
                  </a:lnTo>
                  <a:lnTo>
                    <a:pt x="44" y="219"/>
                  </a:lnTo>
                  <a:lnTo>
                    <a:pt x="49" y="217"/>
                  </a:lnTo>
                  <a:lnTo>
                    <a:pt x="53" y="213"/>
                  </a:lnTo>
                  <a:lnTo>
                    <a:pt x="56" y="209"/>
                  </a:lnTo>
                  <a:lnTo>
                    <a:pt x="58" y="204"/>
                  </a:lnTo>
                  <a:lnTo>
                    <a:pt x="59" y="199"/>
                  </a:lnTo>
                  <a:lnTo>
                    <a:pt x="62" y="167"/>
                  </a:lnTo>
                  <a:lnTo>
                    <a:pt x="67" y="136"/>
                  </a:lnTo>
                  <a:lnTo>
                    <a:pt x="72" y="107"/>
                  </a:lnTo>
                  <a:lnTo>
                    <a:pt x="77" y="81"/>
                  </a:lnTo>
                  <a:lnTo>
                    <a:pt x="88" y="106"/>
                  </a:lnTo>
                  <a:lnTo>
                    <a:pt x="98" y="138"/>
                  </a:lnTo>
                  <a:lnTo>
                    <a:pt x="109" y="174"/>
                  </a:lnTo>
                  <a:lnTo>
                    <a:pt x="118" y="213"/>
                  </a:lnTo>
                  <a:lnTo>
                    <a:pt x="128" y="255"/>
                  </a:lnTo>
                  <a:lnTo>
                    <a:pt x="135" y="297"/>
                  </a:lnTo>
                  <a:lnTo>
                    <a:pt x="139" y="320"/>
                  </a:lnTo>
                  <a:lnTo>
                    <a:pt x="141" y="342"/>
                  </a:lnTo>
                  <a:lnTo>
                    <a:pt x="143" y="363"/>
                  </a:lnTo>
                  <a:lnTo>
                    <a:pt x="144" y="385"/>
                  </a:lnTo>
                  <a:lnTo>
                    <a:pt x="144" y="414"/>
                  </a:lnTo>
                  <a:lnTo>
                    <a:pt x="142" y="442"/>
                  </a:lnTo>
                  <a:lnTo>
                    <a:pt x="141" y="455"/>
                  </a:lnTo>
                  <a:lnTo>
                    <a:pt x="139" y="469"/>
                  </a:lnTo>
                  <a:lnTo>
                    <a:pt x="135" y="480"/>
                  </a:lnTo>
                  <a:lnTo>
                    <a:pt x="132" y="492"/>
                  </a:lnTo>
                  <a:lnTo>
                    <a:pt x="132" y="496"/>
                  </a:lnTo>
                  <a:lnTo>
                    <a:pt x="131" y="500"/>
                  </a:lnTo>
                  <a:lnTo>
                    <a:pt x="132" y="505"/>
                  </a:lnTo>
                  <a:lnTo>
                    <a:pt x="133" y="508"/>
                  </a:lnTo>
                  <a:lnTo>
                    <a:pt x="135" y="512"/>
                  </a:lnTo>
                  <a:lnTo>
                    <a:pt x="138" y="515"/>
                  </a:lnTo>
                  <a:lnTo>
                    <a:pt x="141" y="518"/>
                  </a:lnTo>
                  <a:lnTo>
                    <a:pt x="145" y="521"/>
                  </a:lnTo>
                  <a:lnTo>
                    <a:pt x="148" y="523"/>
                  </a:lnTo>
                  <a:lnTo>
                    <a:pt x="153" y="525"/>
                  </a:lnTo>
                  <a:lnTo>
                    <a:pt x="159" y="526"/>
                  </a:lnTo>
                  <a:lnTo>
                    <a:pt x="165" y="525"/>
                  </a:lnTo>
                  <a:lnTo>
                    <a:pt x="170" y="524"/>
                  </a:lnTo>
                  <a:lnTo>
                    <a:pt x="176" y="522"/>
                  </a:lnTo>
                  <a:lnTo>
                    <a:pt x="180" y="518"/>
                  </a:lnTo>
                  <a:lnTo>
                    <a:pt x="184" y="515"/>
                  </a:lnTo>
                  <a:lnTo>
                    <a:pt x="187" y="511"/>
                  </a:lnTo>
                  <a:lnTo>
                    <a:pt x="189" y="506"/>
                  </a:lnTo>
                  <a:lnTo>
                    <a:pt x="194" y="491"/>
                  </a:lnTo>
                  <a:lnTo>
                    <a:pt x="197" y="476"/>
                  </a:lnTo>
                  <a:lnTo>
                    <a:pt x="199" y="459"/>
                  </a:lnTo>
                  <a:lnTo>
                    <a:pt x="201" y="442"/>
                  </a:lnTo>
                  <a:lnTo>
                    <a:pt x="202" y="425"/>
                  </a:lnTo>
                  <a:lnTo>
                    <a:pt x="202" y="406"/>
                  </a:lnTo>
                  <a:lnTo>
                    <a:pt x="202" y="388"/>
                  </a:lnTo>
                  <a:lnTo>
                    <a:pt x="201" y="369"/>
                  </a:lnTo>
                  <a:lnTo>
                    <a:pt x="198" y="330"/>
                  </a:lnTo>
                  <a:lnTo>
                    <a:pt x="194" y="291"/>
                  </a:lnTo>
                  <a:lnTo>
                    <a:pt x="186" y="252"/>
                  </a:lnTo>
                  <a:lnTo>
                    <a:pt x="179" y="213"/>
                  </a:lnTo>
                  <a:lnTo>
                    <a:pt x="169" y="176"/>
                  </a:lnTo>
                  <a:lnTo>
                    <a:pt x="160" y="141"/>
                  </a:lnTo>
                  <a:lnTo>
                    <a:pt x="149" y="108"/>
                  </a:lnTo>
                  <a:lnTo>
                    <a:pt x="139" y="78"/>
                  </a:lnTo>
                  <a:lnTo>
                    <a:pt x="128" y="54"/>
                  </a:lnTo>
                  <a:lnTo>
                    <a:pt x="117" y="33"/>
                  </a:lnTo>
                  <a:lnTo>
                    <a:pt x="113" y="25"/>
                  </a:lnTo>
                  <a:lnTo>
                    <a:pt x="108" y="18"/>
                  </a:lnTo>
                  <a:lnTo>
                    <a:pt x="104" y="12"/>
                  </a:lnTo>
                  <a:lnTo>
                    <a:pt x="99" y="9"/>
                  </a:lnTo>
                  <a:lnTo>
                    <a:pt x="95" y="6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146550" y="1257300"/>
              <a:ext cx="68263" cy="1666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8" y="15"/>
                </a:cxn>
                <a:cxn ang="0">
                  <a:pos x="39" y="27"/>
                </a:cxn>
                <a:cxn ang="0">
                  <a:pos x="30" y="47"/>
                </a:cxn>
                <a:cxn ang="0">
                  <a:pos x="20" y="74"/>
                </a:cxn>
                <a:cxn ang="0">
                  <a:pos x="12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10"/>
                </a:cxn>
                <a:cxn ang="0">
                  <a:pos x="11" y="217"/>
                </a:cxn>
                <a:cxn ang="0">
                  <a:pos x="21" y="222"/>
                </a:cxn>
                <a:cxn ang="0">
                  <a:pos x="33" y="222"/>
                </a:cxn>
                <a:cxn ang="0">
                  <a:pos x="43" y="219"/>
                </a:cxn>
                <a:cxn ang="0">
                  <a:pos x="52" y="213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8"/>
                </a:cxn>
                <a:cxn ang="0">
                  <a:pos x="93" y="96"/>
                </a:cxn>
                <a:cxn ang="0">
                  <a:pos x="118" y="162"/>
                </a:cxn>
                <a:cxn ang="0">
                  <a:pos x="136" y="226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3"/>
                </a:cxn>
                <a:cxn ang="0">
                  <a:pos x="161" y="415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4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5"/>
                </a:cxn>
                <a:cxn ang="0">
                  <a:pos x="184" y="524"/>
                </a:cxn>
                <a:cxn ang="0">
                  <a:pos x="195" y="520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5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4"/>
                </a:cxn>
                <a:cxn ang="0">
                  <a:pos x="110" y="11"/>
                </a:cxn>
                <a:cxn ang="0">
                  <a:pos x="100" y="5"/>
                </a:cxn>
                <a:cxn ang="0">
                  <a:pos x="90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9" h="525">
                  <a:moveTo>
                    <a:pt x="64" y="4"/>
                  </a:moveTo>
                  <a:lnTo>
                    <a:pt x="59" y="6"/>
                  </a:lnTo>
                  <a:lnTo>
                    <a:pt x="52" y="11"/>
                  </a:lnTo>
                  <a:lnTo>
                    <a:pt x="48" y="15"/>
                  </a:lnTo>
                  <a:lnTo>
                    <a:pt x="43" y="20"/>
                  </a:lnTo>
                  <a:lnTo>
                    <a:pt x="39" y="27"/>
                  </a:lnTo>
                  <a:lnTo>
                    <a:pt x="35" y="36"/>
                  </a:lnTo>
                  <a:lnTo>
                    <a:pt x="30" y="47"/>
                  </a:lnTo>
                  <a:lnTo>
                    <a:pt x="25" y="60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2" y="113"/>
                  </a:lnTo>
                  <a:lnTo>
                    <a:pt x="7" y="137"/>
                  </a:lnTo>
                  <a:lnTo>
                    <a:pt x="3" y="164"/>
                  </a:lnTo>
                  <a:lnTo>
                    <a:pt x="0" y="195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10"/>
                  </a:lnTo>
                  <a:lnTo>
                    <a:pt x="6" y="214"/>
                  </a:lnTo>
                  <a:lnTo>
                    <a:pt x="11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2"/>
                  </a:lnTo>
                  <a:lnTo>
                    <a:pt x="33" y="222"/>
                  </a:lnTo>
                  <a:lnTo>
                    <a:pt x="38" y="221"/>
                  </a:lnTo>
                  <a:lnTo>
                    <a:pt x="43" y="219"/>
                  </a:lnTo>
                  <a:lnTo>
                    <a:pt x="48" y="217"/>
                  </a:lnTo>
                  <a:lnTo>
                    <a:pt x="52" y="213"/>
                  </a:lnTo>
                  <a:lnTo>
                    <a:pt x="55" y="209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8"/>
                  </a:lnTo>
                  <a:lnTo>
                    <a:pt x="82" y="72"/>
                  </a:lnTo>
                  <a:lnTo>
                    <a:pt x="93" y="96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6"/>
                  </a:lnTo>
                  <a:lnTo>
                    <a:pt x="142" y="248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8" y="341"/>
                  </a:lnTo>
                  <a:lnTo>
                    <a:pt x="160" y="363"/>
                  </a:lnTo>
                  <a:lnTo>
                    <a:pt x="161" y="386"/>
                  </a:lnTo>
                  <a:lnTo>
                    <a:pt x="161" y="415"/>
                  </a:lnTo>
                  <a:lnTo>
                    <a:pt x="159" y="442"/>
                  </a:lnTo>
                  <a:lnTo>
                    <a:pt x="156" y="455"/>
                  </a:lnTo>
                  <a:lnTo>
                    <a:pt x="154" y="468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4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9" y="520"/>
                  </a:lnTo>
                  <a:lnTo>
                    <a:pt x="163" y="522"/>
                  </a:lnTo>
                  <a:lnTo>
                    <a:pt x="167" y="524"/>
                  </a:lnTo>
                  <a:lnTo>
                    <a:pt x="173" y="525"/>
                  </a:lnTo>
                  <a:lnTo>
                    <a:pt x="179" y="525"/>
                  </a:lnTo>
                  <a:lnTo>
                    <a:pt x="184" y="524"/>
                  </a:lnTo>
                  <a:lnTo>
                    <a:pt x="189" y="522"/>
                  </a:lnTo>
                  <a:lnTo>
                    <a:pt x="195" y="520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3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4" y="212"/>
                  </a:lnTo>
                  <a:lnTo>
                    <a:pt x="183" y="175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8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4"/>
                  </a:lnTo>
                  <a:lnTo>
                    <a:pt x="114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0" y="5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4278313" y="1260475"/>
              <a:ext cx="69850" cy="166688"/>
            </a:xfrm>
            <a:custGeom>
              <a:avLst/>
              <a:gdLst/>
              <a:ahLst/>
              <a:cxnLst>
                <a:cxn ang="0">
                  <a:pos x="59" y="5"/>
                </a:cxn>
                <a:cxn ang="0">
                  <a:pos x="47" y="15"/>
                </a:cxn>
                <a:cxn ang="0">
                  <a:pos x="39" y="26"/>
                </a:cxn>
                <a:cxn ang="0">
                  <a:pos x="29" y="46"/>
                </a:cxn>
                <a:cxn ang="0">
                  <a:pos x="20" y="74"/>
                </a:cxn>
                <a:cxn ang="0">
                  <a:pos x="11" y="113"/>
                </a:cxn>
                <a:cxn ang="0">
                  <a:pos x="3" y="164"/>
                </a:cxn>
                <a:cxn ang="0">
                  <a:pos x="0" y="200"/>
                </a:cxn>
                <a:cxn ang="0">
                  <a:pos x="3" y="209"/>
                </a:cxn>
                <a:cxn ang="0">
                  <a:pos x="10" y="217"/>
                </a:cxn>
                <a:cxn ang="0">
                  <a:pos x="21" y="222"/>
                </a:cxn>
                <a:cxn ang="0">
                  <a:pos x="33" y="223"/>
                </a:cxn>
                <a:cxn ang="0">
                  <a:pos x="43" y="220"/>
                </a:cxn>
                <a:cxn ang="0">
                  <a:pos x="52" y="212"/>
                </a:cxn>
                <a:cxn ang="0">
                  <a:pos x="57" y="204"/>
                </a:cxn>
                <a:cxn ang="0">
                  <a:pos x="63" y="163"/>
                </a:cxn>
                <a:cxn ang="0">
                  <a:pos x="75" y="97"/>
                </a:cxn>
                <a:cxn ang="0">
                  <a:pos x="93" y="95"/>
                </a:cxn>
                <a:cxn ang="0">
                  <a:pos x="118" y="162"/>
                </a:cxn>
                <a:cxn ang="0">
                  <a:pos x="136" y="225"/>
                </a:cxn>
                <a:cxn ang="0">
                  <a:pos x="146" y="270"/>
                </a:cxn>
                <a:cxn ang="0">
                  <a:pos x="154" y="317"/>
                </a:cxn>
                <a:cxn ang="0">
                  <a:pos x="160" y="364"/>
                </a:cxn>
                <a:cxn ang="0">
                  <a:pos x="161" y="414"/>
                </a:cxn>
                <a:cxn ang="0">
                  <a:pos x="156" y="455"/>
                </a:cxn>
                <a:cxn ang="0">
                  <a:pos x="151" y="479"/>
                </a:cxn>
                <a:cxn ang="0">
                  <a:pos x="147" y="495"/>
                </a:cxn>
                <a:cxn ang="0">
                  <a:pos x="147" y="503"/>
                </a:cxn>
                <a:cxn ang="0">
                  <a:pos x="150" y="511"/>
                </a:cxn>
                <a:cxn ang="0">
                  <a:pos x="155" y="517"/>
                </a:cxn>
                <a:cxn ang="0">
                  <a:pos x="163" y="522"/>
                </a:cxn>
                <a:cxn ang="0">
                  <a:pos x="173" y="524"/>
                </a:cxn>
                <a:cxn ang="0">
                  <a:pos x="184" y="523"/>
                </a:cxn>
                <a:cxn ang="0">
                  <a:pos x="194" y="519"/>
                </a:cxn>
                <a:cxn ang="0">
                  <a:pos x="202" y="511"/>
                </a:cxn>
                <a:cxn ang="0">
                  <a:pos x="208" y="492"/>
                </a:cxn>
                <a:cxn ang="0">
                  <a:pos x="215" y="459"/>
                </a:cxn>
                <a:cxn ang="0">
                  <a:pos x="219" y="425"/>
                </a:cxn>
                <a:cxn ang="0">
                  <a:pos x="219" y="388"/>
                </a:cxn>
                <a:cxn ang="0">
                  <a:pos x="215" y="330"/>
                </a:cxn>
                <a:cxn ang="0">
                  <a:pos x="202" y="251"/>
                </a:cxn>
                <a:cxn ang="0">
                  <a:pos x="183" y="174"/>
                </a:cxn>
                <a:cxn ang="0">
                  <a:pos x="161" y="107"/>
                </a:cxn>
                <a:cxn ang="0">
                  <a:pos x="137" y="52"/>
                </a:cxn>
                <a:cxn ang="0">
                  <a:pos x="119" y="23"/>
                </a:cxn>
                <a:cxn ang="0">
                  <a:pos x="109" y="10"/>
                </a:cxn>
                <a:cxn ang="0">
                  <a:pos x="99" y="4"/>
                </a:cxn>
                <a:cxn ang="0">
                  <a:pos x="90" y="1"/>
                </a:cxn>
                <a:cxn ang="0">
                  <a:pos x="79" y="0"/>
                </a:cxn>
                <a:cxn ang="0">
                  <a:pos x="70" y="1"/>
                </a:cxn>
              </a:cxnLst>
              <a:rect l="0" t="0" r="r" b="b"/>
              <a:pathLst>
                <a:path w="219" h="524">
                  <a:moveTo>
                    <a:pt x="64" y="3"/>
                  </a:moveTo>
                  <a:lnTo>
                    <a:pt x="59" y="5"/>
                  </a:lnTo>
                  <a:lnTo>
                    <a:pt x="52" y="10"/>
                  </a:lnTo>
                  <a:lnTo>
                    <a:pt x="47" y="15"/>
                  </a:lnTo>
                  <a:lnTo>
                    <a:pt x="43" y="20"/>
                  </a:lnTo>
                  <a:lnTo>
                    <a:pt x="39" y="26"/>
                  </a:lnTo>
                  <a:lnTo>
                    <a:pt x="35" y="36"/>
                  </a:lnTo>
                  <a:lnTo>
                    <a:pt x="29" y="46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16" y="92"/>
                  </a:lnTo>
                  <a:lnTo>
                    <a:pt x="11" y="113"/>
                  </a:lnTo>
                  <a:lnTo>
                    <a:pt x="7" y="136"/>
                  </a:lnTo>
                  <a:lnTo>
                    <a:pt x="3" y="164"/>
                  </a:lnTo>
                  <a:lnTo>
                    <a:pt x="0" y="194"/>
                  </a:lnTo>
                  <a:lnTo>
                    <a:pt x="0" y="200"/>
                  </a:lnTo>
                  <a:lnTo>
                    <a:pt x="1" y="205"/>
                  </a:lnTo>
                  <a:lnTo>
                    <a:pt x="3" y="209"/>
                  </a:lnTo>
                  <a:lnTo>
                    <a:pt x="6" y="214"/>
                  </a:lnTo>
                  <a:lnTo>
                    <a:pt x="10" y="217"/>
                  </a:lnTo>
                  <a:lnTo>
                    <a:pt x="16" y="220"/>
                  </a:lnTo>
                  <a:lnTo>
                    <a:pt x="21" y="222"/>
                  </a:lnTo>
                  <a:lnTo>
                    <a:pt x="26" y="223"/>
                  </a:lnTo>
                  <a:lnTo>
                    <a:pt x="33" y="223"/>
                  </a:lnTo>
                  <a:lnTo>
                    <a:pt x="38" y="221"/>
                  </a:lnTo>
                  <a:lnTo>
                    <a:pt x="43" y="220"/>
                  </a:lnTo>
                  <a:lnTo>
                    <a:pt x="47" y="217"/>
                  </a:lnTo>
                  <a:lnTo>
                    <a:pt x="52" y="212"/>
                  </a:lnTo>
                  <a:lnTo>
                    <a:pt x="55" y="208"/>
                  </a:lnTo>
                  <a:lnTo>
                    <a:pt x="57" y="204"/>
                  </a:lnTo>
                  <a:lnTo>
                    <a:pt x="58" y="199"/>
                  </a:lnTo>
                  <a:lnTo>
                    <a:pt x="63" y="163"/>
                  </a:lnTo>
                  <a:lnTo>
                    <a:pt x="69" y="128"/>
                  </a:lnTo>
                  <a:lnTo>
                    <a:pt x="75" y="97"/>
                  </a:lnTo>
                  <a:lnTo>
                    <a:pt x="82" y="72"/>
                  </a:lnTo>
                  <a:lnTo>
                    <a:pt x="93" y="95"/>
                  </a:lnTo>
                  <a:lnTo>
                    <a:pt x="106" y="126"/>
                  </a:lnTo>
                  <a:lnTo>
                    <a:pt x="118" y="162"/>
                  </a:lnTo>
                  <a:lnTo>
                    <a:pt x="130" y="203"/>
                  </a:lnTo>
                  <a:lnTo>
                    <a:pt x="136" y="225"/>
                  </a:lnTo>
                  <a:lnTo>
                    <a:pt x="142" y="247"/>
                  </a:lnTo>
                  <a:lnTo>
                    <a:pt x="146" y="270"/>
                  </a:lnTo>
                  <a:lnTo>
                    <a:pt x="150" y="293"/>
                  </a:lnTo>
                  <a:lnTo>
                    <a:pt x="154" y="317"/>
                  </a:lnTo>
                  <a:lnTo>
                    <a:pt x="157" y="340"/>
                  </a:lnTo>
                  <a:lnTo>
                    <a:pt x="160" y="364"/>
                  </a:lnTo>
                  <a:lnTo>
                    <a:pt x="161" y="386"/>
                  </a:lnTo>
                  <a:lnTo>
                    <a:pt x="161" y="414"/>
                  </a:lnTo>
                  <a:lnTo>
                    <a:pt x="158" y="442"/>
                  </a:lnTo>
                  <a:lnTo>
                    <a:pt x="156" y="455"/>
                  </a:lnTo>
                  <a:lnTo>
                    <a:pt x="154" y="467"/>
                  </a:lnTo>
                  <a:lnTo>
                    <a:pt x="151" y="479"/>
                  </a:lnTo>
                  <a:lnTo>
                    <a:pt x="148" y="491"/>
                  </a:lnTo>
                  <a:lnTo>
                    <a:pt x="147" y="495"/>
                  </a:lnTo>
                  <a:lnTo>
                    <a:pt x="147" y="499"/>
                  </a:lnTo>
                  <a:lnTo>
                    <a:pt x="147" y="503"/>
                  </a:lnTo>
                  <a:lnTo>
                    <a:pt x="148" y="508"/>
                  </a:lnTo>
                  <a:lnTo>
                    <a:pt x="150" y="511"/>
                  </a:lnTo>
                  <a:lnTo>
                    <a:pt x="152" y="514"/>
                  </a:lnTo>
                  <a:lnTo>
                    <a:pt x="155" y="517"/>
                  </a:lnTo>
                  <a:lnTo>
                    <a:pt x="158" y="520"/>
                  </a:lnTo>
                  <a:lnTo>
                    <a:pt x="163" y="522"/>
                  </a:lnTo>
                  <a:lnTo>
                    <a:pt x="167" y="523"/>
                  </a:lnTo>
                  <a:lnTo>
                    <a:pt x="173" y="524"/>
                  </a:lnTo>
                  <a:lnTo>
                    <a:pt x="179" y="524"/>
                  </a:lnTo>
                  <a:lnTo>
                    <a:pt x="184" y="523"/>
                  </a:lnTo>
                  <a:lnTo>
                    <a:pt x="189" y="521"/>
                  </a:lnTo>
                  <a:lnTo>
                    <a:pt x="194" y="519"/>
                  </a:lnTo>
                  <a:lnTo>
                    <a:pt x="199" y="515"/>
                  </a:lnTo>
                  <a:lnTo>
                    <a:pt x="202" y="511"/>
                  </a:lnTo>
                  <a:lnTo>
                    <a:pt x="204" y="506"/>
                  </a:lnTo>
                  <a:lnTo>
                    <a:pt x="208" y="492"/>
                  </a:lnTo>
                  <a:lnTo>
                    <a:pt x="212" y="476"/>
                  </a:lnTo>
                  <a:lnTo>
                    <a:pt x="215" y="459"/>
                  </a:lnTo>
                  <a:lnTo>
                    <a:pt x="217" y="442"/>
                  </a:lnTo>
                  <a:lnTo>
                    <a:pt x="219" y="425"/>
                  </a:lnTo>
                  <a:lnTo>
                    <a:pt x="219" y="406"/>
                  </a:lnTo>
                  <a:lnTo>
                    <a:pt x="219" y="388"/>
                  </a:lnTo>
                  <a:lnTo>
                    <a:pt x="218" y="368"/>
                  </a:lnTo>
                  <a:lnTo>
                    <a:pt x="215" y="330"/>
                  </a:lnTo>
                  <a:lnTo>
                    <a:pt x="209" y="290"/>
                  </a:lnTo>
                  <a:lnTo>
                    <a:pt x="202" y="251"/>
                  </a:lnTo>
                  <a:lnTo>
                    <a:pt x="193" y="211"/>
                  </a:lnTo>
                  <a:lnTo>
                    <a:pt x="183" y="174"/>
                  </a:lnTo>
                  <a:lnTo>
                    <a:pt x="172" y="140"/>
                  </a:lnTo>
                  <a:lnTo>
                    <a:pt x="161" y="107"/>
                  </a:lnTo>
                  <a:lnTo>
                    <a:pt x="149" y="77"/>
                  </a:lnTo>
                  <a:lnTo>
                    <a:pt x="137" y="52"/>
                  </a:lnTo>
                  <a:lnTo>
                    <a:pt x="126" y="32"/>
                  </a:lnTo>
                  <a:lnTo>
                    <a:pt x="119" y="23"/>
                  </a:lnTo>
                  <a:lnTo>
                    <a:pt x="114" y="16"/>
                  </a:lnTo>
                  <a:lnTo>
                    <a:pt x="109" y="10"/>
                  </a:lnTo>
                  <a:lnTo>
                    <a:pt x="105" y="7"/>
                  </a:lnTo>
                  <a:lnTo>
                    <a:pt x="99" y="4"/>
                  </a:lnTo>
                  <a:lnTo>
                    <a:pt x="95" y="2"/>
                  </a:lnTo>
                  <a:lnTo>
                    <a:pt x="90" y="1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4408488" y="1270000"/>
              <a:ext cx="68263" cy="153988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9" y="14"/>
                </a:cxn>
                <a:cxn ang="0">
                  <a:pos x="39" y="26"/>
                </a:cxn>
                <a:cxn ang="0">
                  <a:pos x="30" y="44"/>
                </a:cxn>
                <a:cxn ang="0">
                  <a:pos x="20" y="69"/>
                </a:cxn>
                <a:cxn ang="0">
                  <a:pos x="12" y="105"/>
                </a:cxn>
                <a:cxn ang="0">
                  <a:pos x="3" y="152"/>
                </a:cxn>
                <a:cxn ang="0">
                  <a:pos x="0" y="185"/>
                </a:cxn>
                <a:cxn ang="0">
                  <a:pos x="3" y="194"/>
                </a:cxn>
                <a:cxn ang="0">
                  <a:pos x="11" y="200"/>
                </a:cxn>
                <a:cxn ang="0">
                  <a:pos x="20" y="205"/>
                </a:cxn>
                <a:cxn ang="0">
                  <a:pos x="32" y="206"/>
                </a:cxn>
                <a:cxn ang="0">
                  <a:pos x="43" y="202"/>
                </a:cxn>
                <a:cxn ang="0">
                  <a:pos x="52" y="197"/>
                </a:cxn>
                <a:cxn ang="0">
                  <a:pos x="57" y="189"/>
                </a:cxn>
                <a:cxn ang="0">
                  <a:pos x="62" y="150"/>
                </a:cxn>
                <a:cxn ang="0">
                  <a:pos x="75" y="89"/>
                </a:cxn>
                <a:cxn ang="0">
                  <a:pos x="93" y="88"/>
                </a:cxn>
                <a:cxn ang="0">
                  <a:pos x="118" y="150"/>
                </a:cxn>
                <a:cxn ang="0">
                  <a:pos x="135" y="208"/>
                </a:cxn>
                <a:cxn ang="0">
                  <a:pos x="146" y="250"/>
                </a:cxn>
                <a:cxn ang="0">
                  <a:pos x="153" y="292"/>
                </a:cxn>
                <a:cxn ang="0">
                  <a:pos x="159" y="336"/>
                </a:cxn>
                <a:cxn ang="0">
                  <a:pos x="160" y="383"/>
                </a:cxn>
                <a:cxn ang="0">
                  <a:pos x="156" y="421"/>
                </a:cxn>
                <a:cxn ang="0">
                  <a:pos x="150" y="444"/>
                </a:cxn>
                <a:cxn ang="0">
                  <a:pos x="146" y="458"/>
                </a:cxn>
                <a:cxn ang="0">
                  <a:pos x="146" y="466"/>
                </a:cxn>
                <a:cxn ang="0">
                  <a:pos x="149" y="472"/>
                </a:cxn>
                <a:cxn ang="0">
                  <a:pos x="154" y="478"/>
                </a:cxn>
                <a:cxn ang="0">
                  <a:pos x="162" y="483"/>
                </a:cxn>
                <a:cxn ang="0">
                  <a:pos x="172" y="485"/>
                </a:cxn>
                <a:cxn ang="0">
                  <a:pos x="183" y="484"/>
                </a:cxn>
                <a:cxn ang="0">
                  <a:pos x="194" y="479"/>
                </a:cxn>
                <a:cxn ang="0">
                  <a:pos x="201" y="472"/>
                </a:cxn>
                <a:cxn ang="0">
                  <a:pos x="207" y="454"/>
                </a:cxn>
                <a:cxn ang="0">
                  <a:pos x="214" y="424"/>
                </a:cxn>
                <a:cxn ang="0">
                  <a:pos x="218" y="393"/>
                </a:cxn>
                <a:cxn ang="0">
                  <a:pos x="218" y="358"/>
                </a:cxn>
                <a:cxn ang="0">
                  <a:pos x="214" y="305"/>
                </a:cxn>
                <a:cxn ang="0">
                  <a:pos x="202" y="232"/>
                </a:cxn>
                <a:cxn ang="0">
                  <a:pos x="183" y="162"/>
                </a:cxn>
                <a:cxn ang="0">
                  <a:pos x="161" y="100"/>
                </a:cxn>
                <a:cxn ang="0">
                  <a:pos x="138" y="49"/>
                </a:cxn>
                <a:cxn ang="0">
                  <a:pos x="121" y="23"/>
                </a:cxn>
                <a:cxn ang="0">
                  <a:pos x="110" y="11"/>
                </a:cxn>
                <a:cxn ang="0">
                  <a:pos x="101" y="5"/>
                </a:cxn>
                <a:cxn ang="0">
                  <a:pos x="91" y="1"/>
                </a:cxn>
                <a:cxn ang="0">
                  <a:pos x="80" y="0"/>
                </a:cxn>
                <a:cxn ang="0">
                  <a:pos x="70" y="1"/>
                </a:cxn>
              </a:cxnLst>
              <a:rect l="0" t="0" r="r" b="b"/>
              <a:pathLst>
                <a:path w="218" h="485">
                  <a:moveTo>
                    <a:pt x="65" y="4"/>
                  </a:moveTo>
                  <a:lnTo>
                    <a:pt x="59" y="6"/>
                  </a:lnTo>
                  <a:lnTo>
                    <a:pt x="53" y="10"/>
                  </a:lnTo>
                  <a:lnTo>
                    <a:pt x="49" y="14"/>
                  </a:lnTo>
                  <a:lnTo>
                    <a:pt x="44" y="19"/>
                  </a:lnTo>
                  <a:lnTo>
                    <a:pt x="39" y="26"/>
                  </a:lnTo>
                  <a:lnTo>
                    <a:pt x="35" y="33"/>
                  </a:lnTo>
                  <a:lnTo>
                    <a:pt x="30" y="44"/>
                  </a:lnTo>
                  <a:lnTo>
                    <a:pt x="25" y="55"/>
                  </a:lnTo>
                  <a:lnTo>
                    <a:pt x="20" y="69"/>
                  </a:lnTo>
                  <a:lnTo>
                    <a:pt x="16" y="86"/>
                  </a:lnTo>
                  <a:lnTo>
                    <a:pt x="12" y="105"/>
                  </a:lnTo>
                  <a:lnTo>
                    <a:pt x="7" y="127"/>
                  </a:lnTo>
                  <a:lnTo>
                    <a:pt x="3" y="152"/>
                  </a:lnTo>
                  <a:lnTo>
                    <a:pt x="0" y="180"/>
                  </a:lnTo>
                  <a:lnTo>
                    <a:pt x="0" y="185"/>
                  </a:lnTo>
                  <a:lnTo>
                    <a:pt x="1" y="190"/>
                  </a:lnTo>
                  <a:lnTo>
                    <a:pt x="3" y="194"/>
                  </a:lnTo>
                  <a:lnTo>
                    <a:pt x="6" y="197"/>
                  </a:lnTo>
                  <a:lnTo>
                    <a:pt x="11" y="200"/>
                  </a:lnTo>
                  <a:lnTo>
                    <a:pt x="15" y="203"/>
                  </a:lnTo>
                  <a:lnTo>
                    <a:pt x="20" y="205"/>
                  </a:lnTo>
                  <a:lnTo>
                    <a:pt x="26" y="206"/>
                  </a:lnTo>
                  <a:lnTo>
                    <a:pt x="32" y="206"/>
                  </a:lnTo>
                  <a:lnTo>
                    <a:pt x="38" y="205"/>
                  </a:lnTo>
                  <a:lnTo>
                    <a:pt x="43" y="202"/>
                  </a:lnTo>
                  <a:lnTo>
                    <a:pt x="48" y="200"/>
                  </a:lnTo>
                  <a:lnTo>
                    <a:pt x="52" y="197"/>
                  </a:lnTo>
                  <a:lnTo>
                    <a:pt x="55" y="193"/>
                  </a:lnTo>
                  <a:lnTo>
                    <a:pt x="57" y="189"/>
                  </a:lnTo>
                  <a:lnTo>
                    <a:pt x="58" y="184"/>
                  </a:lnTo>
                  <a:lnTo>
                    <a:pt x="62" y="150"/>
                  </a:lnTo>
                  <a:lnTo>
                    <a:pt x="69" y="118"/>
                  </a:lnTo>
                  <a:lnTo>
                    <a:pt x="75" y="89"/>
                  </a:lnTo>
                  <a:lnTo>
                    <a:pt x="83" y="67"/>
                  </a:lnTo>
                  <a:lnTo>
                    <a:pt x="93" y="88"/>
                  </a:lnTo>
                  <a:lnTo>
                    <a:pt x="106" y="117"/>
                  </a:lnTo>
                  <a:lnTo>
                    <a:pt x="118" y="150"/>
                  </a:lnTo>
                  <a:lnTo>
                    <a:pt x="130" y="188"/>
                  </a:lnTo>
                  <a:lnTo>
                    <a:pt x="135" y="208"/>
                  </a:lnTo>
                  <a:lnTo>
                    <a:pt x="141" y="229"/>
                  </a:lnTo>
                  <a:lnTo>
                    <a:pt x="146" y="250"/>
                  </a:lnTo>
                  <a:lnTo>
                    <a:pt x="150" y="271"/>
                  </a:lnTo>
                  <a:lnTo>
                    <a:pt x="153" y="292"/>
                  </a:lnTo>
                  <a:lnTo>
                    <a:pt x="157" y="314"/>
                  </a:lnTo>
                  <a:lnTo>
                    <a:pt x="159" y="336"/>
                  </a:lnTo>
                  <a:lnTo>
                    <a:pt x="160" y="357"/>
                  </a:lnTo>
                  <a:lnTo>
                    <a:pt x="160" y="383"/>
                  </a:lnTo>
                  <a:lnTo>
                    <a:pt x="158" y="409"/>
                  </a:lnTo>
                  <a:lnTo>
                    <a:pt x="156" y="421"/>
                  </a:lnTo>
                  <a:lnTo>
                    <a:pt x="153" y="433"/>
                  </a:lnTo>
                  <a:lnTo>
                    <a:pt x="150" y="444"/>
                  </a:lnTo>
                  <a:lnTo>
                    <a:pt x="147" y="454"/>
                  </a:lnTo>
                  <a:lnTo>
                    <a:pt x="146" y="458"/>
                  </a:lnTo>
                  <a:lnTo>
                    <a:pt x="146" y="461"/>
                  </a:lnTo>
                  <a:lnTo>
                    <a:pt x="146" y="466"/>
                  </a:lnTo>
                  <a:lnTo>
                    <a:pt x="147" y="469"/>
                  </a:lnTo>
                  <a:lnTo>
                    <a:pt x="149" y="472"/>
                  </a:lnTo>
                  <a:lnTo>
                    <a:pt x="151" y="475"/>
                  </a:lnTo>
                  <a:lnTo>
                    <a:pt x="154" y="478"/>
                  </a:lnTo>
                  <a:lnTo>
                    <a:pt x="158" y="481"/>
                  </a:lnTo>
                  <a:lnTo>
                    <a:pt x="162" y="483"/>
                  </a:lnTo>
                  <a:lnTo>
                    <a:pt x="166" y="484"/>
                  </a:lnTo>
                  <a:lnTo>
                    <a:pt x="172" y="485"/>
                  </a:lnTo>
                  <a:lnTo>
                    <a:pt x="178" y="485"/>
                  </a:lnTo>
                  <a:lnTo>
                    <a:pt x="183" y="484"/>
                  </a:lnTo>
                  <a:lnTo>
                    <a:pt x="188" y="482"/>
                  </a:lnTo>
                  <a:lnTo>
                    <a:pt x="194" y="479"/>
                  </a:lnTo>
                  <a:lnTo>
                    <a:pt x="198" y="476"/>
                  </a:lnTo>
                  <a:lnTo>
                    <a:pt x="201" y="472"/>
                  </a:lnTo>
                  <a:lnTo>
                    <a:pt x="203" y="468"/>
                  </a:lnTo>
                  <a:lnTo>
                    <a:pt x="207" y="454"/>
                  </a:lnTo>
                  <a:lnTo>
                    <a:pt x="212" y="439"/>
                  </a:lnTo>
                  <a:lnTo>
                    <a:pt x="214" y="424"/>
                  </a:lnTo>
                  <a:lnTo>
                    <a:pt x="216" y="409"/>
                  </a:lnTo>
                  <a:lnTo>
                    <a:pt x="218" y="393"/>
                  </a:lnTo>
                  <a:lnTo>
                    <a:pt x="218" y="376"/>
                  </a:lnTo>
                  <a:lnTo>
                    <a:pt x="218" y="358"/>
                  </a:lnTo>
                  <a:lnTo>
                    <a:pt x="218" y="341"/>
                  </a:lnTo>
                  <a:lnTo>
                    <a:pt x="214" y="305"/>
                  </a:lnTo>
                  <a:lnTo>
                    <a:pt x="208" y="268"/>
                  </a:lnTo>
                  <a:lnTo>
                    <a:pt x="202" y="232"/>
                  </a:lnTo>
                  <a:lnTo>
                    <a:pt x="193" y="196"/>
                  </a:lnTo>
                  <a:lnTo>
                    <a:pt x="183" y="162"/>
                  </a:lnTo>
                  <a:lnTo>
                    <a:pt x="172" y="129"/>
                  </a:lnTo>
                  <a:lnTo>
                    <a:pt x="161" y="100"/>
                  </a:lnTo>
                  <a:lnTo>
                    <a:pt x="149" y="72"/>
                  </a:lnTo>
                  <a:lnTo>
                    <a:pt x="138" y="49"/>
                  </a:lnTo>
                  <a:lnTo>
                    <a:pt x="126" y="30"/>
                  </a:lnTo>
                  <a:lnTo>
                    <a:pt x="121" y="23"/>
                  </a:lnTo>
                  <a:lnTo>
                    <a:pt x="115" y="16"/>
                  </a:lnTo>
                  <a:lnTo>
                    <a:pt x="110" y="11"/>
                  </a:lnTo>
                  <a:lnTo>
                    <a:pt x="105" y="8"/>
                  </a:lnTo>
                  <a:lnTo>
                    <a:pt x="101" y="5"/>
                  </a:lnTo>
                  <a:lnTo>
                    <a:pt x="95" y="3"/>
                  </a:lnTo>
                  <a:lnTo>
                    <a:pt x="91" y="1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5" y="0"/>
                  </a:lnTo>
                  <a:lnTo>
                    <a:pt x="70" y="1"/>
                  </a:lnTo>
                  <a:lnTo>
                    <a:pt x="65" y="4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4541838" y="1262063"/>
              <a:ext cx="74613" cy="157163"/>
            </a:xfrm>
            <a:custGeom>
              <a:avLst/>
              <a:gdLst/>
              <a:ahLst/>
              <a:cxnLst>
                <a:cxn ang="0">
                  <a:pos x="65" y="6"/>
                </a:cxn>
                <a:cxn ang="0">
                  <a:pos x="53" y="16"/>
                </a:cxn>
                <a:cxn ang="0">
                  <a:pos x="42" y="30"/>
                </a:cxn>
                <a:cxn ang="0">
                  <a:pos x="33" y="48"/>
                </a:cxn>
                <a:cxn ang="0">
                  <a:pos x="23" y="70"/>
                </a:cxn>
                <a:cxn ang="0">
                  <a:pos x="16" y="97"/>
                </a:cxn>
                <a:cxn ang="0">
                  <a:pos x="5" y="146"/>
                </a:cxn>
                <a:cxn ang="0">
                  <a:pos x="0" y="188"/>
                </a:cxn>
                <a:cxn ang="0">
                  <a:pos x="3" y="197"/>
                </a:cxn>
                <a:cxn ang="0">
                  <a:pos x="11" y="204"/>
                </a:cxn>
                <a:cxn ang="0">
                  <a:pos x="20" y="208"/>
                </a:cxn>
                <a:cxn ang="0">
                  <a:pos x="32" y="210"/>
                </a:cxn>
                <a:cxn ang="0">
                  <a:pos x="43" y="206"/>
                </a:cxn>
                <a:cxn ang="0">
                  <a:pos x="52" y="201"/>
                </a:cxn>
                <a:cxn ang="0">
                  <a:pos x="57" y="193"/>
                </a:cxn>
                <a:cxn ang="0">
                  <a:pos x="65" y="150"/>
                </a:cxn>
                <a:cxn ang="0">
                  <a:pos x="76" y="98"/>
                </a:cxn>
                <a:cxn ang="0">
                  <a:pos x="85" y="72"/>
                </a:cxn>
                <a:cxn ang="0">
                  <a:pos x="94" y="70"/>
                </a:cxn>
                <a:cxn ang="0">
                  <a:pos x="108" y="93"/>
                </a:cxn>
                <a:cxn ang="0">
                  <a:pos x="130" y="143"/>
                </a:cxn>
                <a:cxn ang="0">
                  <a:pos x="151" y="203"/>
                </a:cxn>
                <a:cxn ang="0">
                  <a:pos x="163" y="248"/>
                </a:cxn>
                <a:cxn ang="0">
                  <a:pos x="172" y="294"/>
                </a:cxn>
                <a:cxn ang="0">
                  <a:pos x="179" y="340"/>
                </a:cxn>
                <a:cxn ang="0">
                  <a:pos x="180" y="377"/>
                </a:cxn>
                <a:cxn ang="0">
                  <a:pos x="179" y="403"/>
                </a:cxn>
                <a:cxn ang="0">
                  <a:pos x="176" y="428"/>
                </a:cxn>
                <a:cxn ang="0">
                  <a:pos x="169" y="452"/>
                </a:cxn>
                <a:cxn ang="0">
                  <a:pos x="164" y="467"/>
                </a:cxn>
                <a:cxn ang="0">
                  <a:pos x="164" y="475"/>
                </a:cxn>
                <a:cxn ang="0">
                  <a:pos x="166" y="481"/>
                </a:cxn>
                <a:cxn ang="0">
                  <a:pos x="171" y="487"/>
                </a:cxn>
                <a:cxn ang="0">
                  <a:pos x="179" y="491"/>
                </a:cxn>
                <a:cxn ang="0">
                  <a:pos x="189" y="494"/>
                </a:cxn>
                <a:cxn ang="0">
                  <a:pos x="200" y="493"/>
                </a:cxn>
                <a:cxn ang="0">
                  <a:pos x="211" y="489"/>
                </a:cxn>
                <a:cxn ang="0">
                  <a:pos x="218" y="482"/>
                </a:cxn>
                <a:cxn ang="0">
                  <a:pos x="225" y="463"/>
                </a:cxn>
                <a:cxn ang="0">
                  <a:pos x="233" y="434"/>
                </a:cxn>
                <a:cxn ang="0">
                  <a:pos x="237" y="401"/>
                </a:cxn>
                <a:cxn ang="0">
                  <a:pos x="238" y="366"/>
                </a:cxn>
                <a:cxn ang="0">
                  <a:pos x="236" y="329"/>
                </a:cxn>
                <a:cxn ang="0">
                  <a:pos x="231" y="292"/>
                </a:cxn>
                <a:cxn ang="0">
                  <a:pos x="220" y="236"/>
                </a:cxn>
                <a:cxn ang="0">
                  <a:pos x="199" y="164"/>
                </a:cxn>
                <a:cxn ang="0">
                  <a:pos x="175" y="101"/>
                </a:cxn>
                <a:cxn ang="0">
                  <a:pos x="148" y="49"/>
                </a:cxn>
                <a:cxn ang="0">
                  <a:pos x="129" y="22"/>
                </a:cxn>
                <a:cxn ang="0">
                  <a:pos x="117" y="10"/>
                </a:cxn>
                <a:cxn ang="0">
                  <a:pos x="107" y="4"/>
                </a:cxn>
                <a:cxn ang="0">
                  <a:pos x="97" y="1"/>
                </a:cxn>
                <a:cxn ang="0">
                  <a:pos x="87" y="0"/>
                </a:cxn>
                <a:cxn ang="0">
                  <a:pos x="76" y="2"/>
                </a:cxn>
              </a:cxnLst>
              <a:rect l="0" t="0" r="r" b="b"/>
              <a:pathLst>
                <a:path w="238" h="494">
                  <a:moveTo>
                    <a:pt x="71" y="3"/>
                  </a:moveTo>
                  <a:lnTo>
                    <a:pt x="65" y="6"/>
                  </a:lnTo>
                  <a:lnTo>
                    <a:pt x="59" y="11"/>
                  </a:lnTo>
                  <a:lnTo>
                    <a:pt x="53" y="16"/>
                  </a:lnTo>
                  <a:lnTo>
                    <a:pt x="48" y="22"/>
                  </a:lnTo>
                  <a:lnTo>
                    <a:pt x="42" y="30"/>
                  </a:lnTo>
                  <a:lnTo>
                    <a:pt x="37" y="38"/>
                  </a:lnTo>
                  <a:lnTo>
                    <a:pt x="33" y="48"/>
                  </a:lnTo>
                  <a:lnTo>
                    <a:pt x="29" y="58"/>
                  </a:lnTo>
                  <a:lnTo>
                    <a:pt x="23" y="70"/>
                  </a:lnTo>
                  <a:lnTo>
                    <a:pt x="20" y="83"/>
                  </a:lnTo>
                  <a:lnTo>
                    <a:pt x="16" y="97"/>
                  </a:lnTo>
                  <a:lnTo>
                    <a:pt x="12" y="112"/>
                  </a:lnTo>
                  <a:lnTo>
                    <a:pt x="5" y="146"/>
                  </a:lnTo>
                  <a:lnTo>
                    <a:pt x="0" y="183"/>
                  </a:lnTo>
                  <a:lnTo>
                    <a:pt x="0" y="188"/>
                  </a:lnTo>
                  <a:lnTo>
                    <a:pt x="1" y="193"/>
                  </a:lnTo>
                  <a:lnTo>
                    <a:pt x="3" y="197"/>
                  </a:lnTo>
                  <a:lnTo>
                    <a:pt x="6" y="201"/>
                  </a:lnTo>
                  <a:lnTo>
                    <a:pt x="11" y="204"/>
                  </a:lnTo>
                  <a:lnTo>
                    <a:pt x="15" y="206"/>
                  </a:lnTo>
                  <a:lnTo>
                    <a:pt x="20" y="208"/>
                  </a:lnTo>
                  <a:lnTo>
                    <a:pt x="26" y="210"/>
                  </a:lnTo>
                  <a:lnTo>
                    <a:pt x="32" y="210"/>
                  </a:lnTo>
                  <a:lnTo>
                    <a:pt x="38" y="208"/>
                  </a:lnTo>
                  <a:lnTo>
                    <a:pt x="43" y="206"/>
                  </a:lnTo>
                  <a:lnTo>
                    <a:pt x="48" y="204"/>
                  </a:lnTo>
                  <a:lnTo>
                    <a:pt x="52" y="201"/>
                  </a:lnTo>
                  <a:lnTo>
                    <a:pt x="55" y="197"/>
                  </a:lnTo>
                  <a:lnTo>
                    <a:pt x="57" y="193"/>
                  </a:lnTo>
                  <a:lnTo>
                    <a:pt x="58" y="187"/>
                  </a:lnTo>
                  <a:lnTo>
                    <a:pt x="65" y="150"/>
                  </a:lnTo>
                  <a:lnTo>
                    <a:pt x="72" y="115"/>
                  </a:lnTo>
                  <a:lnTo>
                    <a:pt x="76" y="98"/>
                  </a:lnTo>
                  <a:lnTo>
                    <a:pt x="80" y="85"/>
                  </a:lnTo>
                  <a:lnTo>
                    <a:pt x="85" y="72"/>
                  </a:lnTo>
                  <a:lnTo>
                    <a:pt x="89" y="60"/>
                  </a:lnTo>
                  <a:lnTo>
                    <a:pt x="94" y="70"/>
                  </a:lnTo>
                  <a:lnTo>
                    <a:pt x="102" y="81"/>
                  </a:lnTo>
                  <a:lnTo>
                    <a:pt x="108" y="93"/>
                  </a:lnTo>
                  <a:lnTo>
                    <a:pt x="115" y="108"/>
                  </a:lnTo>
                  <a:lnTo>
                    <a:pt x="130" y="143"/>
                  </a:lnTo>
                  <a:lnTo>
                    <a:pt x="144" y="182"/>
                  </a:lnTo>
                  <a:lnTo>
                    <a:pt x="151" y="203"/>
                  </a:lnTo>
                  <a:lnTo>
                    <a:pt x="158" y="225"/>
                  </a:lnTo>
                  <a:lnTo>
                    <a:pt x="163" y="248"/>
                  </a:lnTo>
                  <a:lnTo>
                    <a:pt x="168" y="271"/>
                  </a:lnTo>
                  <a:lnTo>
                    <a:pt x="172" y="294"/>
                  </a:lnTo>
                  <a:lnTo>
                    <a:pt x="177" y="317"/>
                  </a:lnTo>
                  <a:lnTo>
                    <a:pt x="179" y="340"/>
                  </a:lnTo>
                  <a:lnTo>
                    <a:pt x="180" y="363"/>
                  </a:lnTo>
                  <a:lnTo>
                    <a:pt x="180" y="377"/>
                  </a:lnTo>
                  <a:lnTo>
                    <a:pt x="180" y="390"/>
                  </a:lnTo>
                  <a:lnTo>
                    <a:pt x="179" y="403"/>
                  </a:lnTo>
                  <a:lnTo>
                    <a:pt x="178" y="416"/>
                  </a:lnTo>
                  <a:lnTo>
                    <a:pt x="176" y="428"/>
                  </a:lnTo>
                  <a:lnTo>
                    <a:pt x="172" y="440"/>
                  </a:lnTo>
                  <a:lnTo>
                    <a:pt x="169" y="452"/>
                  </a:lnTo>
                  <a:lnTo>
                    <a:pt x="165" y="462"/>
                  </a:lnTo>
                  <a:lnTo>
                    <a:pt x="164" y="467"/>
                  </a:lnTo>
                  <a:lnTo>
                    <a:pt x="163" y="471"/>
                  </a:lnTo>
                  <a:lnTo>
                    <a:pt x="164" y="475"/>
                  </a:lnTo>
                  <a:lnTo>
                    <a:pt x="165" y="478"/>
                  </a:lnTo>
                  <a:lnTo>
                    <a:pt x="166" y="481"/>
                  </a:lnTo>
                  <a:lnTo>
                    <a:pt x="169" y="484"/>
                  </a:lnTo>
                  <a:lnTo>
                    <a:pt x="171" y="487"/>
                  </a:lnTo>
                  <a:lnTo>
                    <a:pt x="176" y="490"/>
                  </a:lnTo>
                  <a:lnTo>
                    <a:pt x="179" y="491"/>
                  </a:lnTo>
                  <a:lnTo>
                    <a:pt x="183" y="493"/>
                  </a:lnTo>
                  <a:lnTo>
                    <a:pt x="189" y="494"/>
                  </a:lnTo>
                  <a:lnTo>
                    <a:pt x="195" y="494"/>
                  </a:lnTo>
                  <a:lnTo>
                    <a:pt x="200" y="493"/>
                  </a:lnTo>
                  <a:lnTo>
                    <a:pt x="205" y="492"/>
                  </a:lnTo>
                  <a:lnTo>
                    <a:pt x="211" y="489"/>
                  </a:lnTo>
                  <a:lnTo>
                    <a:pt x="215" y="486"/>
                  </a:lnTo>
                  <a:lnTo>
                    <a:pt x="218" y="482"/>
                  </a:lnTo>
                  <a:lnTo>
                    <a:pt x="220" y="477"/>
                  </a:lnTo>
                  <a:lnTo>
                    <a:pt x="225" y="463"/>
                  </a:lnTo>
                  <a:lnTo>
                    <a:pt x="230" y="449"/>
                  </a:lnTo>
                  <a:lnTo>
                    <a:pt x="233" y="434"/>
                  </a:lnTo>
                  <a:lnTo>
                    <a:pt x="236" y="417"/>
                  </a:lnTo>
                  <a:lnTo>
                    <a:pt x="237" y="401"/>
                  </a:lnTo>
                  <a:lnTo>
                    <a:pt x="238" y="383"/>
                  </a:lnTo>
                  <a:lnTo>
                    <a:pt x="238" y="366"/>
                  </a:lnTo>
                  <a:lnTo>
                    <a:pt x="237" y="347"/>
                  </a:lnTo>
                  <a:lnTo>
                    <a:pt x="236" y="329"/>
                  </a:lnTo>
                  <a:lnTo>
                    <a:pt x="234" y="311"/>
                  </a:lnTo>
                  <a:lnTo>
                    <a:pt x="231" y="292"/>
                  </a:lnTo>
                  <a:lnTo>
                    <a:pt x="227" y="273"/>
                  </a:lnTo>
                  <a:lnTo>
                    <a:pt x="220" y="236"/>
                  </a:lnTo>
                  <a:lnTo>
                    <a:pt x="211" y="200"/>
                  </a:lnTo>
                  <a:lnTo>
                    <a:pt x="199" y="164"/>
                  </a:lnTo>
                  <a:lnTo>
                    <a:pt x="187" y="131"/>
                  </a:lnTo>
                  <a:lnTo>
                    <a:pt x="175" y="101"/>
                  </a:lnTo>
                  <a:lnTo>
                    <a:pt x="162" y="73"/>
                  </a:lnTo>
                  <a:lnTo>
                    <a:pt x="148" y="49"/>
                  </a:lnTo>
                  <a:lnTo>
                    <a:pt x="135" y="30"/>
                  </a:lnTo>
                  <a:lnTo>
                    <a:pt x="129" y="22"/>
                  </a:lnTo>
                  <a:lnTo>
                    <a:pt x="124" y="15"/>
                  </a:lnTo>
                  <a:lnTo>
                    <a:pt x="117" y="10"/>
                  </a:lnTo>
                  <a:lnTo>
                    <a:pt x="112" y="6"/>
                  </a:lnTo>
                  <a:lnTo>
                    <a:pt x="107" y="4"/>
                  </a:lnTo>
                  <a:lnTo>
                    <a:pt x="103" y="2"/>
                  </a:lnTo>
                  <a:lnTo>
                    <a:pt x="97" y="1"/>
                  </a:lnTo>
                  <a:lnTo>
                    <a:pt x="92" y="0"/>
                  </a:lnTo>
                  <a:lnTo>
                    <a:pt x="87" y="0"/>
                  </a:lnTo>
                  <a:lnTo>
                    <a:pt x="81" y="1"/>
                  </a:lnTo>
                  <a:lnTo>
                    <a:pt x="76" y="2"/>
                  </a:lnTo>
                  <a:lnTo>
                    <a:pt x="71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4665663" y="1258888"/>
              <a:ext cx="76200" cy="155575"/>
            </a:xfrm>
            <a:custGeom>
              <a:avLst/>
              <a:gdLst/>
              <a:ahLst/>
              <a:cxnLst>
                <a:cxn ang="0">
                  <a:pos x="66" y="6"/>
                </a:cxn>
                <a:cxn ang="0">
                  <a:pos x="54" y="15"/>
                </a:cxn>
                <a:cxn ang="0">
                  <a:pos x="45" y="29"/>
                </a:cxn>
                <a:cxn ang="0">
                  <a:pos x="34" y="51"/>
                </a:cxn>
                <a:cxn ang="0">
                  <a:pos x="24" y="83"/>
                </a:cxn>
                <a:cxn ang="0">
                  <a:pos x="14" y="126"/>
                </a:cxn>
                <a:cxn ang="0">
                  <a:pos x="5" y="184"/>
                </a:cxn>
                <a:cxn ang="0">
                  <a:pos x="0" y="223"/>
                </a:cxn>
                <a:cxn ang="0">
                  <a:pos x="5" y="231"/>
                </a:cxn>
                <a:cxn ang="0">
                  <a:pos x="12" y="239"/>
                </a:cxn>
                <a:cxn ang="0">
                  <a:pos x="22" y="242"/>
                </a:cxn>
                <a:cxn ang="0">
                  <a:pos x="33" y="243"/>
                </a:cxn>
                <a:cxn ang="0">
                  <a:pos x="44" y="240"/>
                </a:cxn>
                <a:cxn ang="0">
                  <a:pos x="53" y="234"/>
                </a:cxn>
                <a:cxn ang="0">
                  <a:pos x="59" y="226"/>
                </a:cxn>
                <a:cxn ang="0">
                  <a:pos x="65" y="176"/>
                </a:cxn>
                <a:cxn ang="0">
                  <a:pos x="77" y="112"/>
                </a:cxn>
                <a:cxn ang="0">
                  <a:pos x="86" y="77"/>
                </a:cxn>
                <a:cxn ang="0">
                  <a:pos x="97" y="72"/>
                </a:cxn>
                <a:cxn ang="0">
                  <a:pos x="110" y="97"/>
                </a:cxn>
                <a:cxn ang="0">
                  <a:pos x="132" y="147"/>
                </a:cxn>
                <a:cxn ang="0">
                  <a:pos x="152" y="206"/>
                </a:cxn>
                <a:cxn ang="0">
                  <a:pos x="163" y="249"/>
                </a:cxn>
                <a:cxn ang="0">
                  <a:pos x="173" y="295"/>
                </a:cxn>
                <a:cxn ang="0">
                  <a:pos x="178" y="339"/>
                </a:cxn>
                <a:cxn ang="0">
                  <a:pos x="179" y="389"/>
                </a:cxn>
                <a:cxn ang="0">
                  <a:pos x="175" y="428"/>
                </a:cxn>
                <a:cxn ang="0">
                  <a:pos x="169" y="451"/>
                </a:cxn>
                <a:cxn ang="0">
                  <a:pos x="163" y="466"/>
                </a:cxn>
                <a:cxn ang="0">
                  <a:pos x="163" y="473"/>
                </a:cxn>
                <a:cxn ang="0">
                  <a:pos x="167" y="481"/>
                </a:cxn>
                <a:cxn ang="0">
                  <a:pos x="172" y="486"/>
                </a:cxn>
                <a:cxn ang="0">
                  <a:pos x="179" y="490"/>
                </a:cxn>
                <a:cxn ang="0">
                  <a:pos x="189" y="493"/>
                </a:cxn>
                <a:cxn ang="0">
                  <a:pos x="200" y="492"/>
                </a:cxn>
                <a:cxn ang="0">
                  <a:pos x="210" y="488"/>
                </a:cxn>
                <a:cxn ang="0">
                  <a:pos x="218" y="481"/>
                </a:cxn>
                <a:cxn ang="0">
                  <a:pos x="226" y="463"/>
                </a:cxn>
                <a:cxn ang="0">
                  <a:pos x="233" y="432"/>
                </a:cxn>
                <a:cxn ang="0">
                  <a:pos x="237" y="399"/>
                </a:cxn>
                <a:cxn ang="0">
                  <a:pos x="238" y="364"/>
                </a:cxn>
                <a:cxn ang="0">
                  <a:pos x="236" y="328"/>
                </a:cxn>
                <a:cxn ang="0">
                  <a:pos x="231" y="291"/>
                </a:cxn>
                <a:cxn ang="0">
                  <a:pos x="221" y="235"/>
                </a:cxn>
                <a:cxn ang="0">
                  <a:pos x="199" y="163"/>
                </a:cxn>
                <a:cxn ang="0">
                  <a:pos x="175" y="100"/>
                </a:cxn>
                <a:cxn ang="0">
                  <a:pos x="149" y="48"/>
                </a:cxn>
                <a:cxn ang="0">
                  <a:pos x="130" y="21"/>
                </a:cxn>
                <a:cxn ang="0">
                  <a:pos x="118" y="9"/>
                </a:cxn>
                <a:cxn ang="0">
                  <a:pos x="103" y="2"/>
                </a:cxn>
                <a:cxn ang="0">
                  <a:pos x="87" y="0"/>
                </a:cxn>
                <a:cxn ang="0">
                  <a:pos x="78" y="2"/>
                </a:cxn>
              </a:cxnLst>
              <a:rect l="0" t="0" r="r" b="b"/>
              <a:pathLst>
                <a:path w="238" h="493">
                  <a:moveTo>
                    <a:pt x="72" y="3"/>
                  </a:moveTo>
                  <a:lnTo>
                    <a:pt x="66" y="6"/>
                  </a:lnTo>
                  <a:lnTo>
                    <a:pt x="59" y="11"/>
                  </a:lnTo>
                  <a:lnTo>
                    <a:pt x="54" y="15"/>
                  </a:lnTo>
                  <a:lnTo>
                    <a:pt x="49" y="22"/>
                  </a:lnTo>
                  <a:lnTo>
                    <a:pt x="45" y="29"/>
                  </a:lnTo>
                  <a:lnTo>
                    <a:pt x="40" y="39"/>
                  </a:lnTo>
                  <a:lnTo>
                    <a:pt x="34" y="51"/>
                  </a:lnTo>
                  <a:lnTo>
                    <a:pt x="29" y="65"/>
                  </a:lnTo>
                  <a:lnTo>
                    <a:pt x="24" y="83"/>
                  </a:lnTo>
                  <a:lnTo>
                    <a:pt x="18" y="103"/>
                  </a:lnTo>
                  <a:lnTo>
                    <a:pt x="14" y="126"/>
                  </a:lnTo>
                  <a:lnTo>
                    <a:pt x="9" y="153"/>
                  </a:lnTo>
                  <a:lnTo>
                    <a:pt x="5" y="184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5" y="231"/>
                  </a:lnTo>
                  <a:lnTo>
                    <a:pt x="8" y="235"/>
                  </a:lnTo>
                  <a:lnTo>
                    <a:pt x="12" y="239"/>
                  </a:lnTo>
                  <a:lnTo>
                    <a:pt x="16" y="241"/>
                  </a:lnTo>
                  <a:lnTo>
                    <a:pt x="22" y="242"/>
                  </a:lnTo>
                  <a:lnTo>
                    <a:pt x="28" y="243"/>
                  </a:lnTo>
                  <a:lnTo>
                    <a:pt x="33" y="243"/>
                  </a:lnTo>
                  <a:lnTo>
                    <a:pt x="40" y="242"/>
                  </a:lnTo>
                  <a:lnTo>
                    <a:pt x="44" y="240"/>
                  </a:lnTo>
                  <a:lnTo>
                    <a:pt x="49" y="237"/>
                  </a:lnTo>
                  <a:lnTo>
                    <a:pt x="53" y="234"/>
                  </a:lnTo>
                  <a:lnTo>
                    <a:pt x="57" y="230"/>
                  </a:lnTo>
                  <a:lnTo>
                    <a:pt x="59" y="226"/>
                  </a:lnTo>
                  <a:lnTo>
                    <a:pt x="60" y="221"/>
                  </a:lnTo>
                  <a:lnTo>
                    <a:pt x="65" y="176"/>
                  </a:lnTo>
                  <a:lnTo>
                    <a:pt x="72" y="133"/>
                  </a:lnTo>
                  <a:lnTo>
                    <a:pt x="77" y="112"/>
                  </a:lnTo>
                  <a:lnTo>
                    <a:pt x="82" y="94"/>
                  </a:lnTo>
                  <a:lnTo>
                    <a:pt x="86" y="77"/>
                  </a:lnTo>
                  <a:lnTo>
                    <a:pt x="91" y="63"/>
                  </a:lnTo>
                  <a:lnTo>
                    <a:pt x="97" y="72"/>
                  </a:lnTo>
                  <a:lnTo>
                    <a:pt x="103" y="84"/>
                  </a:lnTo>
                  <a:lnTo>
                    <a:pt x="110" y="97"/>
                  </a:lnTo>
                  <a:lnTo>
                    <a:pt x="117" y="113"/>
                  </a:lnTo>
                  <a:lnTo>
                    <a:pt x="132" y="147"/>
                  </a:lnTo>
                  <a:lnTo>
                    <a:pt x="145" y="186"/>
                  </a:lnTo>
                  <a:lnTo>
                    <a:pt x="152" y="206"/>
                  </a:lnTo>
                  <a:lnTo>
                    <a:pt x="158" y="228"/>
                  </a:lnTo>
                  <a:lnTo>
                    <a:pt x="163" y="249"/>
                  </a:lnTo>
                  <a:lnTo>
                    <a:pt x="169" y="272"/>
                  </a:lnTo>
                  <a:lnTo>
                    <a:pt x="173" y="295"/>
                  </a:lnTo>
                  <a:lnTo>
                    <a:pt x="176" y="317"/>
                  </a:lnTo>
                  <a:lnTo>
                    <a:pt x="178" y="339"/>
                  </a:lnTo>
                  <a:lnTo>
                    <a:pt x="180" y="361"/>
                  </a:lnTo>
                  <a:lnTo>
                    <a:pt x="179" y="389"/>
                  </a:lnTo>
                  <a:lnTo>
                    <a:pt x="177" y="415"/>
                  </a:lnTo>
                  <a:lnTo>
                    <a:pt x="175" y="428"/>
                  </a:lnTo>
                  <a:lnTo>
                    <a:pt x="173" y="439"/>
                  </a:lnTo>
                  <a:lnTo>
                    <a:pt x="169" y="451"/>
                  </a:lnTo>
                  <a:lnTo>
                    <a:pt x="165" y="462"/>
                  </a:lnTo>
                  <a:lnTo>
                    <a:pt x="163" y="466"/>
                  </a:lnTo>
                  <a:lnTo>
                    <a:pt x="163" y="470"/>
                  </a:lnTo>
                  <a:lnTo>
                    <a:pt x="163" y="473"/>
                  </a:lnTo>
                  <a:lnTo>
                    <a:pt x="165" y="478"/>
                  </a:lnTo>
                  <a:lnTo>
                    <a:pt x="167" y="481"/>
                  </a:lnTo>
                  <a:lnTo>
                    <a:pt x="169" y="484"/>
                  </a:lnTo>
                  <a:lnTo>
                    <a:pt x="172" y="486"/>
                  </a:lnTo>
                  <a:lnTo>
                    <a:pt x="175" y="488"/>
                  </a:lnTo>
                  <a:lnTo>
                    <a:pt x="179" y="490"/>
                  </a:lnTo>
                  <a:lnTo>
                    <a:pt x="183" y="492"/>
                  </a:lnTo>
                  <a:lnTo>
                    <a:pt x="189" y="493"/>
                  </a:lnTo>
                  <a:lnTo>
                    <a:pt x="195" y="493"/>
                  </a:lnTo>
                  <a:lnTo>
                    <a:pt x="200" y="492"/>
                  </a:lnTo>
                  <a:lnTo>
                    <a:pt x="206" y="490"/>
                  </a:lnTo>
                  <a:lnTo>
                    <a:pt x="210" y="488"/>
                  </a:lnTo>
                  <a:lnTo>
                    <a:pt x="214" y="485"/>
                  </a:lnTo>
                  <a:lnTo>
                    <a:pt x="218" y="481"/>
                  </a:lnTo>
                  <a:lnTo>
                    <a:pt x="221" y="476"/>
                  </a:lnTo>
                  <a:lnTo>
                    <a:pt x="226" y="463"/>
                  </a:lnTo>
                  <a:lnTo>
                    <a:pt x="230" y="448"/>
                  </a:lnTo>
                  <a:lnTo>
                    <a:pt x="233" y="432"/>
                  </a:lnTo>
                  <a:lnTo>
                    <a:pt x="235" y="416"/>
                  </a:lnTo>
                  <a:lnTo>
                    <a:pt x="237" y="399"/>
                  </a:lnTo>
                  <a:lnTo>
                    <a:pt x="238" y="382"/>
                  </a:lnTo>
                  <a:lnTo>
                    <a:pt x="238" y="364"/>
                  </a:lnTo>
                  <a:lnTo>
                    <a:pt x="237" y="346"/>
                  </a:lnTo>
                  <a:lnTo>
                    <a:pt x="236" y="328"/>
                  </a:lnTo>
                  <a:lnTo>
                    <a:pt x="234" y="309"/>
                  </a:lnTo>
                  <a:lnTo>
                    <a:pt x="231" y="291"/>
                  </a:lnTo>
                  <a:lnTo>
                    <a:pt x="228" y="272"/>
                  </a:lnTo>
                  <a:lnTo>
                    <a:pt x="221" y="235"/>
                  </a:lnTo>
                  <a:lnTo>
                    <a:pt x="210" y="198"/>
                  </a:lnTo>
                  <a:lnTo>
                    <a:pt x="199" y="163"/>
                  </a:lnTo>
                  <a:lnTo>
                    <a:pt x="188" y="131"/>
                  </a:lnTo>
                  <a:lnTo>
                    <a:pt x="175" y="100"/>
                  </a:lnTo>
                  <a:lnTo>
                    <a:pt x="161" y="71"/>
                  </a:lnTo>
                  <a:lnTo>
                    <a:pt x="149" y="48"/>
                  </a:lnTo>
                  <a:lnTo>
                    <a:pt x="136" y="29"/>
                  </a:lnTo>
                  <a:lnTo>
                    <a:pt x="130" y="21"/>
                  </a:lnTo>
                  <a:lnTo>
                    <a:pt x="123" y="14"/>
                  </a:lnTo>
                  <a:lnTo>
                    <a:pt x="118" y="9"/>
                  </a:lnTo>
                  <a:lnTo>
                    <a:pt x="113" y="6"/>
                  </a:lnTo>
                  <a:lnTo>
                    <a:pt x="103" y="2"/>
                  </a:lnTo>
                  <a:lnTo>
                    <a:pt x="93" y="0"/>
                  </a:lnTo>
                  <a:lnTo>
                    <a:pt x="87" y="0"/>
                  </a:lnTo>
                  <a:lnTo>
                    <a:pt x="82" y="1"/>
                  </a:lnTo>
                  <a:lnTo>
                    <a:pt x="78" y="2"/>
                  </a:lnTo>
                  <a:lnTo>
                    <a:pt x="72" y="3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4811713" y="1236663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1" y="12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5" y="66"/>
                </a:cxn>
                <a:cxn ang="0">
                  <a:pos x="13" y="109"/>
                </a:cxn>
                <a:cxn ang="0">
                  <a:pos x="6" y="152"/>
                </a:cxn>
                <a:cxn ang="0">
                  <a:pos x="2" y="192"/>
                </a:cxn>
                <a:cxn ang="0">
                  <a:pos x="0" y="234"/>
                </a:cxn>
                <a:cxn ang="0">
                  <a:pos x="0" y="250"/>
                </a:cxn>
                <a:cxn ang="0">
                  <a:pos x="6" y="260"/>
                </a:cxn>
                <a:cxn ang="0">
                  <a:pos x="14" y="267"/>
                </a:cxn>
                <a:cxn ang="0">
                  <a:pos x="25" y="271"/>
                </a:cxn>
                <a:cxn ang="0">
                  <a:pos x="36" y="271"/>
                </a:cxn>
                <a:cxn ang="0">
                  <a:pos x="47" y="266"/>
                </a:cxn>
                <a:cxn ang="0">
                  <a:pos x="54" y="259"/>
                </a:cxn>
                <a:cxn ang="0">
                  <a:pos x="59" y="249"/>
                </a:cxn>
                <a:cxn ang="0">
                  <a:pos x="59" y="212"/>
                </a:cxn>
                <a:cxn ang="0">
                  <a:pos x="65" y="150"/>
                </a:cxn>
                <a:cxn ang="0">
                  <a:pos x="77" y="98"/>
                </a:cxn>
                <a:cxn ang="0">
                  <a:pos x="86" y="69"/>
                </a:cxn>
                <a:cxn ang="0">
                  <a:pos x="94" y="59"/>
                </a:cxn>
                <a:cxn ang="0">
                  <a:pos x="102" y="59"/>
                </a:cxn>
                <a:cxn ang="0">
                  <a:pos x="118" y="76"/>
                </a:cxn>
                <a:cxn ang="0">
                  <a:pos x="135" y="100"/>
                </a:cxn>
                <a:cxn ang="0">
                  <a:pos x="151" y="130"/>
                </a:cxn>
                <a:cxn ang="0">
                  <a:pos x="163" y="158"/>
                </a:cxn>
                <a:cxn ang="0">
                  <a:pos x="180" y="206"/>
                </a:cxn>
                <a:cxn ang="0">
                  <a:pos x="198" y="277"/>
                </a:cxn>
                <a:cxn ang="0">
                  <a:pos x="208" y="352"/>
                </a:cxn>
                <a:cxn ang="0">
                  <a:pos x="211" y="410"/>
                </a:cxn>
                <a:cxn ang="0">
                  <a:pos x="209" y="450"/>
                </a:cxn>
                <a:cxn ang="0">
                  <a:pos x="205" y="488"/>
                </a:cxn>
                <a:cxn ang="0">
                  <a:pos x="197" y="523"/>
                </a:cxn>
                <a:cxn ang="0">
                  <a:pos x="191" y="544"/>
                </a:cxn>
                <a:cxn ang="0">
                  <a:pos x="191" y="553"/>
                </a:cxn>
                <a:cxn ang="0">
                  <a:pos x="194" y="561"/>
                </a:cxn>
                <a:cxn ang="0">
                  <a:pos x="199" y="568"/>
                </a:cxn>
                <a:cxn ang="0">
                  <a:pos x="207" y="573"/>
                </a:cxn>
                <a:cxn ang="0">
                  <a:pos x="216" y="575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1"/>
                </a:cxn>
                <a:cxn ang="0">
                  <a:pos x="255" y="529"/>
                </a:cxn>
                <a:cxn ang="0">
                  <a:pos x="266" y="472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9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8" y="114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6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5">
                  <a:moveTo>
                    <a:pt x="83" y="1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1" y="12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3" y="31"/>
                  </a:lnTo>
                  <a:lnTo>
                    <a:pt x="37" y="40"/>
                  </a:lnTo>
                  <a:lnTo>
                    <a:pt x="33" y="48"/>
                  </a:lnTo>
                  <a:lnTo>
                    <a:pt x="25" y="66"/>
                  </a:lnTo>
                  <a:lnTo>
                    <a:pt x="18" y="87"/>
                  </a:lnTo>
                  <a:lnTo>
                    <a:pt x="13" y="109"/>
                  </a:lnTo>
                  <a:lnTo>
                    <a:pt x="9" y="130"/>
                  </a:lnTo>
                  <a:lnTo>
                    <a:pt x="6" y="152"/>
                  </a:lnTo>
                  <a:lnTo>
                    <a:pt x="4" y="172"/>
                  </a:lnTo>
                  <a:lnTo>
                    <a:pt x="2" y="192"/>
                  </a:lnTo>
                  <a:lnTo>
                    <a:pt x="0" y="209"/>
                  </a:lnTo>
                  <a:lnTo>
                    <a:pt x="0" y="234"/>
                  </a:lnTo>
                  <a:lnTo>
                    <a:pt x="0" y="245"/>
                  </a:lnTo>
                  <a:lnTo>
                    <a:pt x="0" y="250"/>
                  </a:lnTo>
                  <a:lnTo>
                    <a:pt x="3" y="256"/>
                  </a:lnTo>
                  <a:lnTo>
                    <a:pt x="6" y="260"/>
                  </a:lnTo>
                  <a:lnTo>
                    <a:pt x="9" y="264"/>
                  </a:lnTo>
                  <a:lnTo>
                    <a:pt x="14" y="267"/>
                  </a:lnTo>
                  <a:lnTo>
                    <a:pt x="18" y="269"/>
                  </a:lnTo>
                  <a:lnTo>
                    <a:pt x="25" y="271"/>
                  </a:lnTo>
                  <a:lnTo>
                    <a:pt x="30" y="271"/>
                  </a:lnTo>
                  <a:lnTo>
                    <a:pt x="36" y="271"/>
                  </a:lnTo>
                  <a:lnTo>
                    <a:pt x="42" y="269"/>
                  </a:lnTo>
                  <a:lnTo>
                    <a:pt x="47" y="266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9" y="249"/>
                  </a:lnTo>
                  <a:lnTo>
                    <a:pt x="59" y="243"/>
                  </a:lnTo>
                  <a:lnTo>
                    <a:pt x="59" y="212"/>
                  </a:lnTo>
                  <a:lnTo>
                    <a:pt x="61" y="180"/>
                  </a:lnTo>
                  <a:lnTo>
                    <a:pt x="65" y="150"/>
                  </a:lnTo>
                  <a:lnTo>
                    <a:pt x="70" y="122"/>
                  </a:lnTo>
                  <a:lnTo>
                    <a:pt x="77" y="98"/>
                  </a:lnTo>
                  <a:lnTo>
                    <a:pt x="83" y="78"/>
                  </a:lnTo>
                  <a:lnTo>
                    <a:pt x="86" y="69"/>
                  </a:lnTo>
                  <a:lnTo>
                    <a:pt x="90" y="63"/>
                  </a:lnTo>
                  <a:lnTo>
                    <a:pt x="94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7"/>
                  </a:lnTo>
                  <a:lnTo>
                    <a:pt x="118" y="76"/>
                  </a:lnTo>
                  <a:lnTo>
                    <a:pt x="126" y="86"/>
                  </a:lnTo>
                  <a:lnTo>
                    <a:pt x="135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3"/>
                  </a:lnTo>
                  <a:lnTo>
                    <a:pt x="163" y="158"/>
                  </a:lnTo>
                  <a:lnTo>
                    <a:pt x="170" y="173"/>
                  </a:lnTo>
                  <a:lnTo>
                    <a:pt x="180" y="206"/>
                  </a:lnTo>
                  <a:lnTo>
                    <a:pt x="190" y="241"/>
                  </a:lnTo>
                  <a:lnTo>
                    <a:pt x="198" y="277"/>
                  </a:lnTo>
                  <a:lnTo>
                    <a:pt x="204" y="315"/>
                  </a:lnTo>
                  <a:lnTo>
                    <a:pt x="208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8" y="469"/>
                  </a:lnTo>
                  <a:lnTo>
                    <a:pt x="205" y="488"/>
                  </a:lnTo>
                  <a:lnTo>
                    <a:pt x="201" y="506"/>
                  </a:lnTo>
                  <a:lnTo>
                    <a:pt x="197" y="523"/>
                  </a:lnTo>
                  <a:lnTo>
                    <a:pt x="192" y="539"/>
                  </a:lnTo>
                  <a:lnTo>
                    <a:pt x="191" y="544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1"/>
                  </a:lnTo>
                  <a:lnTo>
                    <a:pt x="196" y="564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7" y="573"/>
                  </a:lnTo>
                  <a:lnTo>
                    <a:pt x="211" y="574"/>
                  </a:lnTo>
                  <a:lnTo>
                    <a:pt x="216" y="575"/>
                  </a:lnTo>
                  <a:lnTo>
                    <a:pt x="223" y="575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3" y="565"/>
                  </a:lnTo>
                  <a:lnTo>
                    <a:pt x="246" y="561"/>
                  </a:lnTo>
                  <a:lnTo>
                    <a:pt x="248" y="556"/>
                  </a:lnTo>
                  <a:lnTo>
                    <a:pt x="255" y="529"/>
                  </a:lnTo>
                  <a:lnTo>
                    <a:pt x="262" y="502"/>
                  </a:lnTo>
                  <a:lnTo>
                    <a:pt x="266" y="472"/>
                  </a:lnTo>
                  <a:lnTo>
                    <a:pt x="268" y="443"/>
                  </a:lnTo>
                  <a:lnTo>
                    <a:pt x="269" y="411"/>
                  </a:lnTo>
                  <a:lnTo>
                    <a:pt x="269" y="379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9" y="284"/>
                  </a:lnTo>
                  <a:lnTo>
                    <a:pt x="253" y="253"/>
                  </a:lnTo>
                  <a:lnTo>
                    <a:pt x="246" y="223"/>
                  </a:lnTo>
                  <a:lnTo>
                    <a:pt x="237" y="193"/>
                  </a:lnTo>
                  <a:lnTo>
                    <a:pt x="229" y="166"/>
                  </a:lnTo>
                  <a:lnTo>
                    <a:pt x="218" y="139"/>
                  </a:lnTo>
                  <a:lnTo>
                    <a:pt x="208" y="114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50" y="25"/>
                  </a:lnTo>
                  <a:lnTo>
                    <a:pt x="142" y="19"/>
                  </a:lnTo>
                  <a:lnTo>
                    <a:pt x="135" y="12"/>
                  </a:lnTo>
                  <a:lnTo>
                    <a:pt x="126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4930775" y="1231900"/>
              <a:ext cx="85725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8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3" y="109"/>
                </a:cxn>
                <a:cxn ang="0">
                  <a:pos x="5" y="152"/>
                </a:cxn>
                <a:cxn ang="0">
                  <a:pos x="1" y="192"/>
                </a:cxn>
                <a:cxn ang="0">
                  <a:pos x="0" y="235"/>
                </a:cxn>
                <a:cxn ang="0">
                  <a:pos x="1" y="251"/>
                </a:cxn>
                <a:cxn ang="0">
                  <a:pos x="5" y="261"/>
                </a:cxn>
                <a:cxn ang="0">
                  <a:pos x="14" y="268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7" y="267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5" y="151"/>
                </a:cxn>
                <a:cxn ang="0">
                  <a:pos x="76" y="98"/>
                </a:cxn>
                <a:cxn ang="0">
                  <a:pos x="86" y="71"/>
                </a:cxn>
                <a:cxn ang="0">
                  <a:pos x="93" y="59"/>
                </a:cxn>
                <a:cxn ang="0">
                  <a:pos x="102" y="59"/>
                </a:cxn>
                <a:cxn ang="0">
                  <a:pos x="119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6"/>
                </a:cxn>
                <a:cxn ang="0">
                  <a:pos x="198" y="278"/>
                </a:cxn>
                <a:cxn ang="0">
                  <a:pos x="209" y="352"/>
                </a:cxn>
                <a:cxn ang="0">
                  <a:pos x="211" y="410"/>
                </a:cxn>
                <a:cxn ang="0">
                  <a:pos x="210" y="451"/>
                </a:cxn>
                <a:cxn ang="0">
                  <a:pos x="204" y="489"/>
                </a:cxn>
                <a:cxn ang="0">
                  <a:pos x="197" y="523"/>
                </a:cxn>
                <a:cxn ang="0">
                  <a:pos x="191" y="545"/>
                </a:cxn>
                <a:cxn ang="0">
                  <a:pos x="191" y="553"/>
                </a:cxn>
                <a:cxn ang="0">
                  <a:pos x="194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8" y="575"/>
                </a:cxn>
                <a:cxn ang="0">
                  <a:pos x="238" y="570"/>
                </a:cxn>
                <a:cxn ang="0">
                  <a:pos x="246" y="562"/>
                </a:cxn>
                <a:cxn ang="0">
                  <a:pos x="255" y="531"/>
                </a:cxn>
                <a:cxn ang="0">
                  <a:pos x="266" y="473"/>
                </a:cxn>
                <a:cxn ang="0">
                  <a:pos x="269" y="411"/>
                </a:cxn>
                <a:cxn ang="0">
                  <a:pos x="267" y="348"/>
                </a:cxn>
                <a:cxn ang="0">
                  <a:pos x="258" y="284"/>
                </a:cxn>
                <a:cxn ang="0">
                  <a:pos x="246" y="223"/>
                </a:cxn>
                <a:cxn ang="0">
                  <a:pos x="229" y="166"/>
                </a:cxn>
                <a:cxn ang="0">
                  <a:pos x="209" y="115"/>
                </a:cxn>
                <a:cxn ang="0">
                  <a:pos x="187" y="75"/>
                </a:cxn>
                <a:cxn ang="0">
                  <a:pos x="163" y="40"/>
                </a:cxn>
                <a:cxn ang="0">
                  <a:pos x="142" y="19"/>
                </a:cxn>
                <a:cxn ang="0">
                  <a:pos x="127" y="8"/>
                </a:cxn>
                <a:cxn ang="0">
                  <a:pos x="110" y="1"/>
                </a:cxn>
                <a:cxn ang="0">
                  <a:pos x="92" y="0"/>
                </a:cxn>
              </a:cxnLst>
              <a:rect l="0" t="0" r="r" b="b"/>
              <a:pathLst>
                <a:path w="269" h="576">
                  <a:moveTo>
                    <a:pt x="83" y="2"/>
                  </a:moveTo>
                  <a:lnTo>
                    <a:pt x="74" y="4"/>
                  </a:lnTo>
                  <a:lnTo>
                    <a:pt x="67" y="7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8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3" y="109"/>
                  </a:lnTo>
                  <a:lnTo>
                    <a:pt x="9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1" y="192"/>
                  </a:lnTo>
                  <a:lnTo>
                    <a:pt x="0" y="209"/>
                  </a:lnTo>
                  <a:lnTo>
                    <a:pt x="0" y="235"/>
                  </a:lnTo>
                  <a:lnTo>
                    <a:pt x="0" y="245"/>
                  </a:lnTo>
                  <a:lnTo>
                    <a:pt x="1" y="251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10" y="264"/>
                  </a:lnTo>
                  <a:lnTo>
                    <a:pt x="14" y="268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1" y="272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7" y="267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3"/>
                  </a:lnTo>
                  <a:lnTo>
                    <a:pt x="59" y="213"/>
                  </a:lnTo>
                  <a:lnTo>
                    <a:pt x="62" y="181"/>
                  </a:lnTo>
                  <a:lnTo>
                    <a:pt x="65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3" y="78"/>
                  </a:lnTo>
                  <a:lnTo>
                    <a:pt x="86" y="71"/>
                  </a:lnTo>
                  <a:lnTo>
                    <a:pt x="90" y="63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2" y="59"/>
                  </a:lnTo>
                  <a:lnTo>
                    <a:pt x="112" y="69"/>
                  </a:lnTo>
                  <a:lnTo>
                    <a:pt x="119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8" y="144"/>
                  </a:lnTo>
                  <a:lnTo>
                    <a:pt x="163" y="159"/>
                  </a:lnTo>
                  <a:lnTo>
                    <a:pt x="169" y="175"/>
                  </a:lnTo>
                  <a:lnTo>
                    <a:pt x="180" y="206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9" y="352"/>
                  </a:lnTo>
                  <a:lnTo>
                    <a:pt x="211" y="390"/>
                  </a:lnTo>
                  <a:lnTo>
                    <a:pt x="211" y="410"/>
                  </a:lnTo>
                  <a:lnTo>
                    <a:pt x="211" y="430"/>
                  </a:lnTo>
                  <a:lnTo>
                    <a:pt x="210" y="451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7" y="523"/>
                  </a:lnTo>
                  <a:lnTo>
                    <a:pt x="192" y="540"/>
                  </a:lnTo>
                  <a:lnTo>
                    <a:pt x="191" y="545"/>
                  </a:lnTo>
                  <a:lnTo>
                    <a:pt x="191" y="549"/>
                  </a:lnTo>
                  <a:lnTo>
                    <a:pt x="191" y="553"/>
                  </a:lnTo>
                  <a:lnTo>
                    <a:pt x="192" y="557"/>
                  </a:lnTo>
                  <a:lnTo>
                    <a:pt x="194" y="562"/>
                  </a:lnTo>
                  <a:lnTo>
                    <a:pt x="196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1" y="574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8" y="575"/>
                  </a:lnTo>
                  <a:lnTo>
                    <a:pt x="233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6" y="562"/>
                  </a:lnTo>
                  <a:lnTo>
                    <a:pt x="248" y="556"/>
                  </a:lnTo>
                  <a:lnTo>
                    <a:pt x="255" y="531"/>
                  </a:lnTo>
                  <a:lnTo>
                    <a:pt x="261" y="502"/>
                  </a:lnTo>
                  <a:lnTo>
                    <a:pt x="266" y="473"/>
                  </a:lnTo>
                  <a:lnTo>
                    <a:pt x="269" y="443"/>
                  </a:lnTo>
                  <a:lnTo>
                    <a:pt x="269" y="411"/>
                  </a:lnTo>
                  <a:lnTo>
                    <a:pt x="269" y="380"/>
                  </a:lnTo>
                  <a:lnTo>
                    <a:pt x="267" y="348"/>
                  </a:lnTo>
                  <a:lnTo>
                    <a:pt x="264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6" y="223"/>
                  </a:lnTo>
                  <a:lnTo>
                    <a:pt x="238" y="194"/>
                  </a:lnTo>
                  <a:lnTo>
                    <a:pt x="229" y="166"/>
                  </a:lnTo>
                  <a:lnTo>
                    <a:pt x="219" y="140"/>
                  </a:lnTo>
                  <a:lnTo>
                    <a:pt x="209" y="115"/>
                  </a:lnTo>
                  <a:lnTo>
                    <a:pt x="197" y="92"/>
                  </a:lnTo>
                  <a:lnTo>
                    <a:pt x="187" y="75"/>
                  </a:lnTo>
                  <a:lnTo>
                    <a:pt x="176" y="57"/>
                  </a:lnTo>
                  <a:lnTo>
                    <a:pt x="163" y="40"/>
                  </a:lnTo>
                  <a:lnTo>
                    <a:pt x="149" y="25"/>
                  </a:lnTo>
                  <a:lnTo>
                    <a:pt x="142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9" y="4"/>
                  </a:lnTo>
                  <a:lnTo>
                    <a:pt x="110" y="1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5068888" y="1231900"/>
              <a:ext cx="84138" cy="182563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0" y="13"/>
                </a:cxn>
                <a:cxn ang="0">
                  <a:pos x="47" y="24"/>
                </a:cxn>
                <a:cxn ang="0">
                  <a:pos x="37" y="40"/>
                </a:cxn>
                <a:cxn ang="0">
                  <a:pos x="24" y="68"/>
                </a:cxn>
                <a:cxn ang="0">
                  <a:pos x="12" y="109"/>
                </a:cxn>
                <a:cxn ang="0">
                  <a:pos x="5" y="152"/>
                </a:cxn>
                <a:cxn ang="0">
                  <a:pos x="2" y="192"/>
                </a:cxn>
                <a:cxn ang="0">
                  <a:pos x="0" y="236"/>
                </a:cxn>
                <a:cxn ang="0">
                  <a:pos x="1" y="252"/>
                </a:cxn>
                <a:cxn ang="0">
                  <a:pos x="5" y="261"/>
                </a:cxn>
                <a:cxn ang="0">
                  <a:pos x="13" y="269"/>
                </a:cxn>
                <a:cxn ang="0">
                  <a:pos x="24" y="272"/>
                </a:cxn>
                <a:cxn ang="0">
                  <a:pos x="36" y="272"/>
                </a:cxn>
                <a:cxn ang="0">
                  <a:pos x="46" y="268"/>
                </a:cxn>
                <a:cxn ang="0">
                  <a:pos x="54" y="259"/>
                </a:cxn>
                <a:cxn ang="0">
                  <a:pos x="58" y="250"/>
                </a:cxn>
                <a:cxn ang="0">
                  <a:pos x="59" y="213"/>
                </a:cxn>
                <a:cxn ang="0">
                  <a:pos x="64" y="151"/>
                </a:cxn>
                <a:cxn ang="0">
                  <a:pos x="76" y="98"/>
                </a:cxn>
                <a:cxn ang="0">
                  <a:pos x="85" y="71"/>
                </a:cxn>
                <a:cxn ang="0">
                  <a:pos x="93" y="59"/>
                </a:cxn>
                <a:cxn ang="0">
                  <a:pos x="101" y="59"/>
                </a:cxn>
                <a:cxn ang="0">
                  <a:pos x="118" y="76"/>
                </a:cxn>
                <a:cxn ang="0">
                  <a:pos x="134" y="100"/>
                </a:cxn>
                <a:cxn ang="0">
                  <a:pos x="151" y="130"/>
                </a:cxn>
                <a:cxn ang="0">
                  <a:pos x="163" y="159"/>
                </a:cxn>
                <a:cxn ang="0">
                  <a:pos x="180" y="207"/>
                </a:cxn>
                <a:cxn ang="0">
                  <a:pos x="198" y="278"/>
                </a:cxn>
                <a:cxn ang="0">
                  <a:pos x="208" y="353"/>
                </a:cxn>
                <a:cxn ang="0">
                  <a:pos x="210" y="410"/>
                </a:cxn>
                <a:cxn ang="0">
                  <a:pos x="209" y="450"/>
                </a:cxn>
                <a:cxn ang="0">
                  <a:pos x="204" y="489"/>
                </a:cxn>
                <a:cxn ang="0">
                  <a:pos x="196" y="523"/>
                </a:cxn>
                <a:cxn ang="0">
                  <a:pos x="190" y="545"/>
                </a:cxn>
                <a:cxn ang="0">
                  <a:pos x="190" y="554"/>
                </a:cxn>
                <a:cxn ang="0">
                  <a:pos x="193" y="562"/>
                </a:cxn>
                <a:cxn ang="0">
                  <a:pos x="199" y="568"/>
                </a:cxn>
                <a:cxn ang="0">
                  <a:pos x="206" y="573"/>
                </a:cxn>
                <a:cxn ang="0">
                  <a:pos x="217" y="576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45" y="563"/>
                </a:cxn>
                <a:cxn ang="0">
                  <a:pos x="256" y="531"/>
                </a:cxn>
                <a:cxn ang="0">
                  <a:pos x="265" y="474"/>
                </a:cxn>
                <a:cxn ang="0">
                  <a:pos x="268" y="412"/>
                </a:cxn>
                <a:cxn ang="0">
                  <a:pos x="266" y="349"/>
                </a:cxn>
                <a:cxn ang="0">
                  <a:pos x="258" y="284"/>
                </a:cxn>
                <a:cxn ang="0">
                  <a:pos x="245" y="223"/>
                </a:cxn>
                <a:cxn ang="0">
                  <a:pos x="228" y="166"/>
                </a:cxn>
                <a:cxn ang="0">
                  <a:pos x="208" y="115"/>
                </a:cxn>
                <a:cxn ang="0">
                  <a:pos x="187" y="75"/>
                </a:cxn>
                <a:cxn ang="0">
                  <a:pos x="163" y="41"/>
                </a:cxn>
                <a:cxn ang="0">
                  <a:pos x="141" y="19"/>
                </a:cxn>
                <a:cxn ang="0">
                  <a:pos x="127" y="8"/>
                </a:cxn>
                <a:cxn ang="0">
                  <a:pos x="110" y="2"/>
                </a:cxn>
                <a:cxn ang="0">
                  <a:pos x="92" y="0"/>
                </a:cxn>
              </a:cxnLst>
              <a:rect l="0" t="0" r="r" b="b"/>
              <a:pathLst>
                <a:path w="268" h="576">
                  <a:moveTo>
                    <a:pt x="82" y="2"/>
                  </a:moveTo>
                  <a:lnTo>
                    <a:pt x="74" y="4"/>
                  </a:lnTo>
                  <a:lnTo>
                    <a:pt x="66" y="8"/>
                  </a:lnTo>
                  <a:lnTo>
                    <a:pt x="60" y="13"/>
                  </a:lnTo>
                  <a:lnTo>
                    <a:pt x="54" y="18"/>
                  </a:lnTo>
                  <a:lnTo>
                    <a:pt x="47" y="24"/>
                  </a:lnTo>
                  <a:lnTo>
                    <a:pt x="42" y="32"/>
                  </a:lnTo>
                  <a:lnTo>
                    <a:pt x="37" y="40"/>
                  </a:lnTo>
                  <a:lnTo>
                    <a:pt x="33" y="49"/>
                  </a:lnTo>
                  <a:lnTo>
                    <a:pt x="24" y="68"/>
                  </a:lnTo>
                  <a:lnTo>
                    <a:pt x="18" y="88"/>
                  </a:lnTo>
                  <a:lnTo>
                    <a:pt x="12" y="109"/>
                  </a:lnTo>
                  <a:lnTo>
                    <a:pt x="8" y="131"/>
                  </a:lnTo>
                  <a:lnTo>
                    <a:pt x="5" y="152"/>
                  </a:lnTo>
                  <a:lnTo>
                    <a:pt x="3" y="173"/>
                  </a:lnTo>
                  <a:lnTo>
                    <a:pt x="2" y="192"/>
                  </a:lnTo>
                  <a:lnTo>
                    <a:pt x="1" y="209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5" y="261"/>
                  </a:lnTo>
                  <a:lnTo>
                    <a:pt x="9" y="265"/>
                  </a:lnTo>
                  <a:lnTo>
                    <a:pt x="13" y="269"/>
                  </a:lnTo>
                  <a:lnTo>
                    <a:pt x="19" y="271"/>
                  </a:lnTo>
                  <a:lnTo>
                    <a:pt x="24" y="272"/>
                  </a:lnTo>
                  <a:lnTo>
                    <a:pt x="30" y="273"/>
                  </a:lnTo>
                  <a:lnTo>
                    <a:pt x="36" y="272"/>
                  </a:lnTo>
                  <a:lnTo>
                    <a:pt x="41" y="270"/>
                  </a:lnTo>
                  <a:lnTo>
                    <a:pt x="46" y="268"/>
                  </a:lnTo>
                  <a:lnTo>
                    <a:pt x="51" y="263"/>
                  </a:lnTo>
                  <a:lnTo>
                    <a:pt x="54" y="259"/>
                  </a:lnTo>
                  <a:lnTo>
                    <a:pt x="57" y="255"/>
                  </a:lnTo>
                  <a:lnTo>
                    <a:pt x="58" y="250"/>
                  </a:lnTo>
                  <a:lnTo>
                    <a:pt x="59" y="244"/>
                  </a:lnTo>
                  <a:lnTo>
                    <a:pt x="59" y="213"/>
                  </a:lnTo>
                  <a:lnTo>
                    <a:pt x="61" y="181"/>
                  </a:lnTo>
                  <a:lnTo>
                    <a:pt x="64" y="151"/>
                  </a:lnTo>
                  <a:lnTo>
                    <a:pt x="70" y="123"/>
                  </a:lnTo>
                  <a:lnTo>
                    <a:pt x="76" y="98"/>
                  </a:lnTo>
                  <a:lnTo>
                    <a:pt x="82" y="78"/>
                  </a:lnTo>
                  <a:lnTo>
                    <a:pt x="85" y="71"/>
                  </a:lnTo>
                  <a:lnTo>
                    <a:pt x="90" y="64"/>
                  </a:lnTo>
                  <a:lnTo>
                    <a:pt x="93" y="59"/>
                  </a:lnTo>
                  <a:lnTo>
                    <a:pt x="97" y="56"/>
                  </a:lnTo>
                  <a:lnTo>
                    <a:pt x="101" y="59"/>
                  </a:lnTo>
                  <a:lnTo>
                    <a:pt x="112" y="69"/>
                  </a:lnTo>
                  <a:lnTo>
                    <a:pt x="118" y="76"/>
                  </a:lnTo>
                  <a:lnTo>
                    <a:pt x="126" y="87"/>
                  </a:lnTo>
                  <a:lnTo>
                    <a:pt x="134" y="100"/>
                  </a:lnTo>
                  <a:lnTo>
                    <a:pt x="144" y="117"/>
                  </a:lnTo>
                  <a:lnTo>
                    <a:pt x="151" y="130"/>
                  </a:lnTo>
                  <a:lnTo>
                    <a:pt x="157" y="145"/>
                  </a:lnTo>
                  <a:lnTo>
                    <a:pt x="163" y="159"/>
                  </a:lnTo>
                  <a:lnTo>
                    <a:pt x="169" y="174"/>
                  </a:lnTo>
                  <a:lnTo>
                    <a:pt x="180" y="207"/>
                  </a:lnTo>
                  <a:lnTo>
                    <a:pt x="189" y="241"/>
                  </a:lnTo>
                  <a:lnTo>
                    <a:pt x="198" y="278"/>
                  </a:lnTo>
                  <a:lnTo>
                    <a:pt x="204" y="315"/>
                  </a:lnTo>
                  <a:lnTo>
                    <a:pt x="208" y="353"/>
                  </a:lnTo>
                  <a:lnTo>
                    <a:pt x="210" y="390"/>
                  </a:lnTo>
                  <a:lnTo>
                    <a:pt x="210" y="410"/>
                  </a:lnTo>
                  <a:lnTo>
                    <a:pt x="210" y="430"/>
                  </a:lnTo>
                  <a:lnTo>
                    <a:pt x="209" y="450"/>
                  </a:lnTo>
                  <a:lnTo>
                    <a:pt x="207" y="470"/>
                  </a:lnTo>
                  <a:lnTo>
                    <a:pt x="204" y="489"/>
                  </a:lnTo>
                  <a:lnTo>
                    <a:pt x="201" y="507"/>
                  </a:lnTo>
                  <a:lnTo>
                    <a:pt x="196" y="523"/>
                  </a:lnTo>
                  <a:lnTo>
                    <a:pt x="191" y="540"/>
                  </a:lnTo>
                  <a:lnTo>
                    <a:pt x="190" y="545"/>
                  </a:lnTo>
                  <a:lnTo>
                    <a:pt x="190" y="550"/>
                  </a:lnTo>
                  <a:lnTo>
                    <a:pt x="190" y="554"/>
                  </a:lnTo>
                  <a:lnTo>
                    <a:pt x="191" y="557"/>
                  </a:lnTo>
                  <a:lnTo>
                    <a:pt x="193" y="562"/>
                  </a:lnTo>
                  <a:lnTo>
                    <a:pt x="195" y="565"/>
                  </a:lnTo>
                  <a:lnTo>
                    <a:pt x="199" y="568"/>
                  </a:lnTo>
                  <a:lnTo>
                    <a:pt x="202" y="571"/>
                  </a:lnTo>
                  <a:lnTo>
                    <a:pt x="206" y="573"/>
                  </a:lnTo>
                  <a:lnTo>
                    <a:pt x="210" y="575"/>
                  </a:lnTo>
                  <a:lnTo>
                    <a:pt x="217" y="576"/>
                  </a:lnTo>
                  <a:lnTo>
                    <a:pt x="222" y="576"/>
                  </a:lnTo>
                  <a:lnTo>
                    <a:pt x="227" y="575"/>
                  </a:lnTo>
                  <a:lnTo>
                    <a:pt x="232" y="573"/>
                  </a:lnTo>
                  <a:lnTo>
                    <a:pt x="238" y="570"/>
                  </a:lnTo>
                  <a:lnTo>
                    <a:pt x="242" y="567"/>
                  </a:lnTo>
                  <a:lnTo>
                    <a:pt x="245" y="563"/>
                  </a:lnTo>
                  <a:lnTo>
                    <a:pt x="247" y="557"/>
                  </a:lnTo>
                  <a:lnTo>
                    <a:pt x="256" y="531"/>
                  </a:lnTo>
                  <a:lnTo>
                    <a:pt x="261" y="502"/>
                  </a:lnTo>
                  <a:lnTo>
                    <a:pt x="265" y="474"/>
                  </a:lnTo>
                  <a:lnTo>
                    <a:pt x="268" y="443"/>
                  </a:lnTo>
                  <a:lnTo>
                    <a:pt x="268" y="412"/>
                  </a:lnTo>
                  <a:lnTo>
                    <a:pt x="268" y="381"/>
                  </a:lnTo>
                  <a:lnTo>
                    <a:pt x="266" y="349"/>
                  </a:lnTo>
                  <a:lnTo>
                    <a:pt x="263" y="316"/>
                  </a:lnTo>
                  <a:lnTo>
                    <a:pt x="258" y="284"/>
                  </a:lnTo>
                  <a:lnTo>
                    <a:pt x="253" y="254"/>
                  </a:lnTo>
                  <a:lnTo>
                    <a:pt x="245" y="223"/>
                  </a:lnTo>
                  <a:lnTo>
                    <a:pt x="238" y="195"/>
                  </a:lnTo>
                  <a:lnTo>
                    <a:pt x="228" y="166"/>
                  </a:lnTo>
                  <a:lnTo>
                    <a:pt x="219" y="140"/>
                  </a:lnTo>
                  <a:lnTo>
                    <a:pt x="208" y="115"/>
                  </a:lnTo>
                  <a:lnTo>
                    <a:pt x="196" y="92"/>
                  </a:lnTo>
                  <a:lnTo>
                    <a:pt x="187" y="75"/>
                  </a:lnTo>
                  <a:lnTo>
                    <a:pt x="175" y="57"/>
                  </a:lnTo>
                  <a:lnTo>
                    <a:pt x="163" y="41"/>
                  </a:lnTo>
                  <a:lnTo>
                    <a:pt x="149" y="25"/>
                  </a:lnTo>
                  <a:lnTo>
                    <a:pt x="141" y="19"/>
                  </a:lnTo>
                  <a:lnTo>
                    <a:pt x="134" y="13"/>
                  </a:lnTo>
                  <a:lnTo>
                    <a:pt x="127" y="8"/>
                  </a:lnTo>
                  <a:lnTo>
                    <a:pt x="118" y="4"/>
                  </a:lnTo>
                  <a:lnTo>
                    <a:pt x="110" y="2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2" y="2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5184775" y="123031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2" y="20"/>
                </a:cxn>
                <a:cxn ang="0">
                  <a:pos x="75" y="39"/>
                </a:cxn>
                <a:cxn ang="0">
                  <a:pos x="55" y="71"/>
                </a:cxn>
                <a:cxn ang="0">
                  <a:pos x="39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2" y="277"/>
                </a:cxn>
                <a:cxn ang="0">
                  <a:pos x="9" y="284"/>
                </a:cxn>
                <a:cxn ang="0">
                  <a:pos x="19" y="289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2"/>
                </a:cxn>
                <a:cxn ang="0">
                  <a:pos x="56" y="274"/>
                </a:cxn>
                <a:cxn ang="0">
                  <a:pos x="65" y="226"/>
                </a:cxn>
                <a:cxn ang="0">
                  <a:pos x="87" y="150"/>
                </a:cxn>
                <a:cxn ang="0">
                  <a:pos x="103" y="104"/>
                </a:cxn>
                <a:cxn ang="0">
                  <a:pos x="114" y="81"/>
                </a:cxn>
                <a:cxn ang="0">
                  <a:pos x="125" y="64"/>
                </a:cxn>
                <a:cxn ang="0">
                  <a:pos x="135" y="54"/>
                </a:cxn>
                <a:cxn ang="0">
                  <a:pos x="139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3"/>
                </a:cxn>
                <a:cxn ang="0">
                  <a:pos x="204" y="192"/>
                </a:cxn>
                <a:cxn ang="0">
                  <a:pos x="219" y="258"/>
                </a:cxn>
                <a:cxn ang="0">
                  <a:pos x="226" y="301"/>
                </a:cxn>
                <a:cxn ang="0">
                  <a:pos x="231" y="342"/>
                </a:cxn>
                <a:cxn ang="0">
                  <a:pos x="234" y="380"/>
                </a:cxn>
                <a:cxn ang="0">
                  <a:pos x="235" y="423"/>
                </a:cxn>
                <a:cxn ang="0">
                  <a:pos x="233" y="466"/>
                </a:cxn>
                <a:cxn ang="0">
                  <a:pos x="227" y="501"/>
                </a:cxn>
                <a:cxn ang="0">
                  <a:pos x="220" y="519"/>
                </a:cxn>
                <a:cxn ang="0">
                  <a:pos x="215" y="527"/>
                </a:cxn>
                <a:cxn ang="0">
                  <a:pos x="208" y="535"/>
                </a:cxn>
                <a:cxn ang="0">
                  <a:pos x="204" y="544"/>
                </a:cxn>
                <a:cxn ang="0">
                  <a:pos x="205" y="555"/>
                </a:cxn>
                <a:cxn ang="0">
                  <a:pos x="209" y="564"/>
                </a:cxn>
                <a:cxn ang="0">
                  <a:pos x="218" y="571"/>
                </a:cxn>
                <a:cxn ang="0">
                  <a:pos x="228" y="575"/>
                </a:cxn>
                <a:cxn ang="0">
                  <a:pos x="240" y="574"/>
                </a:cxn>
                <a:cxn ang="0">
                  <a:pos x="250" y="570"/>
                </a:cxn>
                <a:cxn ang="0">
                  <a:pos x="261" y="560"/>
                </a:cxn>
                <a:cxn ang="0">
                  <a:pos x="273" y="543"/>
                </a:cxn>
                <a:cxn ang="0">
                  <a:pos x="280" y="523"/>
                </a:cxn>
                <a:cxn ang="0">
                  <a:pos x="286" y="500"/>
                </a:cxn>
                <a:cxn ang="0">
                  <a:pos x="292" y="463"/>
                </a:cxn>
                <a:cxn ang="0">
                  <a:pos x="294" y="408"/>
                </a:cxn>
                <a:cxn ang="0">
                  <a:pos x="291" y="353"/>
                </a:cxn>
                <a:cxn ang="0">
                  <a:pos x="285" y="303"/>
                </a:cxn>
                <a:cxn ang="0">
                  <a:pos x="276" y="245"/>
                </a:cxn>
                <a:cxn ang="0">
                  <a:pos x="265" y="195"/>
                </a:cxn>
                <a:cxn ang="0">
                  <a:pos x="246" y="130"/>
                </a:cxn>
                <a:cxn ang="0">
                  <a:pos x="227" y="81"/>
                </a:cxn>
                <a:cxn ang="0">
                  <a:pos x="211" y="52"/>
                </a:cxn>
                <a:cxn ang="0">
                  <a:pos x="194" y="28"/>
                </a:cxn>
                <a:cxn ang="0">
                  <a:pos x="175" y="10"/>
                </a:cxn>
                <a:cxn ang="0">
                  <a:pos x="158" y="3"/>
                </a:cxn>
                <a:cxn ang="0">
                  <a:pos x="144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4" h="575">
                  <a:moveTo>
                    <a:pt x="110" y="7"/>
                  </a:moveTo>
                  <a:lnTo>
                    <a:pt x="103" y="10"/>
                  </a:lnTo>
                  <a:lnTo>
                    <a:pt x="97" y="14"/>
                  </a:lnTo>
                  <a:lnTo>
                    <a:pt x="92" y="20"/>
                  </a:lnTo>
                  <a:lnTo>
                    <a:pt x="85" y="25"/>
                  </a:lnTo>
                  <a:lnTo>
                    <a:pt x="75" y="39"/>
                  </a:lnTo>
                  <a:lnTo>
                    <a:pt x="64" y="54"/>
                  </a:lnTo>
                  <a:lnTo>
                    <a:pt x="55" y="71"/>
                  </a:lnTo>
                  <a:lnTo>
                    <a:pt x="46" y="89"/>
                  </a:lnTo>
                  <a:lnTo>
                    <a:pt x="39" y="108"/>
                  </a:lnTo>
                  <a:lnTo>
                    <a:pt x="32" y="128"/>
                  </a:lnTo>
                  <a:lnTo>
                    <a:pt x="20" y="167"/>
                  </a:lnTo>
                  <a:lnTo>
                    <a:pt x="10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0" y="271"/>
                  </a:lnTo>
                  <a:lnTo>
                    <a:pt x="2" y="277"/>
                  </a:lnTo>
                  <a:lnTo>
                    <a:pt x="5" y="281"/>
                  </a:lnTo>
                  <a:lnTo>
                    <a:pt x="9" y="284"/>
                  </a:lnTo>
                  <a:lnTo>
                    <a:pt x="14" y="287"/>
                  </a:lnTo>
                  <a:lnTo>
                    <a:pt x="19" y="289"/>
                  </a:lnTo>
                  <a:lnTo>
                    <a:pt x="24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5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6" y="274"/>
                  </a:lnTo>
                  <a:lnTo>
                    <a:pt x="58" y="268"/>
                  </a:lnTo>
                  <a:lnTo>
                    <a:pt x="65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7" y="118"/>
                  </a:lnTo>
                  <a:lnTo>
                    <a:pt x="103" y="104"/>
                  </a:lnTo>
                  <a:lnTo>
                    <a:pt x="109" y="92"/>
                  </a:lnTo>
                  <a:lnTo>
                    <a:pt x="114" y="81"/>
                  </a:lnTo>
                  <a:lnTo>
                    <a:pt x="120" y="72"/>
                  </a:lnTo>
                  <a:lnTo>
                    <a:pt x="125" y="64"/>
                  </a:lnTo>
                  <a:lnTo>
                    <a:pt x="130" y="58"/>
                  </a:lnTo>
                  <a:lnTo>
                    <a:pt x="135" y="5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46" y="57"/>
                  </a:lnTo>
                  <a:lnTo>
                    <a:pt x="153" y="65"/>
                  </a:lnTo>
                  <a:lnTo>
                    <a:pt x="162" y="79"/>
                  </a:lnTo>
                  <a:lnTo>
                    <a:pt x="171" y="99"/>
                  </a:lnTo>
                  <a:lnTo>
                    <a:pt x="182" y="123"/>
                  </a:lnTo>
                  <a:lnTo>
                    <a:pt x="192" y="155"/>
                  </a:lnTo>
                  <a:lnTo>
                    <a:pt x="204" y="192"/>
                  </a:lnTo>
                  <a:lnTo>
                    <a:pt x="213" y="236"/>
                  </a:lnTo>
                  <a:lnTo>
                    <a:pt x="219" y="258"/>
                  </a:lnTo>
                  <a:lnTo>
                    <a:pt x="223" y="280"/>
                  </a:lnTo>
                  <a:lnTo>
                    <a:pt x="226" y="301"/>
                  </a:lnTo>
                  <a:lnTo>
                    <a:pt x="228" y="322"/>
                  </a:lnTo>
                  <a:lnTo>
                    <a:pt x="231" y="342"/>
                  </a:lnTo>
                  <a:lnTo>
                    <a:pt x="233" y="361"/>
                  </a:lnTo>
                  <a:lnTo>
                    <a:pt x="234" y="380"/>
                  </a:lnTo>
                  <a:lnTo>
                    <a:pt x="235" y="398"/>
                  </a:lnTo>
                  <a:lnTo>
                    <a:pt x="235" y="423"/>
                  </a:lnTo>
                  <a:lnTo>
                    <a:pt x="235" y="446"/>
                  </a:lnTo>
                  <a:lnTo>
                    <a:pt x="233" y="466"/>
                  </a:lnTo>
                  <a:lnTo>
                    <a:pt x="230" y="485"/>
                  </a:lnTo>
                  <a:lnTo>
                    <a:pt x="227" y="501"/>
                  </a:lnTo>
                  <a:lnTo>
                    <a:pt x="223" y="514"/>
                  </a:lnTo>
                  <a:lnTo>
                    <a:pt x="220" y="519"/>
                  </a:lnTo>
                  <a:lnTo>
                    <a:pt x="218" y="524"/>
                  </a:lnTo>
                  <a:lnTo>
                    <a:pt x="215" y="527"/>
                  </a:lnTo>
                  <a:lnTo>
                    <a:pt x="212" y="531"/>
                  </a:lnTo>
                  <a:lnTo>
                    <a:pt x="208" y="535"/>
                  </a:lnTo>
                  <a:lnTo>
                    <a:pt x="206" y="540"/>
                  </a:lnTo>
                  <a:lnTo>
                    <a:pt x="204" y="544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6" y="559"/>
                  </a:lnTo>
                  <a:lnTo>
                    <a:pt x="209" y="564"/>
                  </a:lnTo>
                  <a:lnTo>
                    <a:pt x="213" y="568"/>
                  </a:lnTo>
                  <a:lnTo>
                    <a:pt x="218" y="571"/>
                  </a:lnTo>
                  <a:lnTo>
                    <a:pt x="223" y="573"/>
                  </a:lnTo>
                  <a:lnTo>
                    <a:pt x="228" y="575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5" y="573"/>
                  </a:lnTo>
                  <a:lnTo>
                    <a:pt x="250" y="570"/>
                  </a:lnTo>
                  <a:lnTo>
                    <a:pt x="255" y="567"/>
                  </a:lnTo>
                  <a:lnTo>
                    <a:pt x="261" y="560"/>
                  </a:lnTo>
                  <a:lnTo>
                    <a:pt x="267" y="552"/>
                  </a:lnTo>
                  <a:lnTo>
                    <a:pt x="273" y="543"/>
                  </a:lnTo>
                  <a:lnTo>
                    <a:pt x="277" y="534"/>
                  </a:lnTo>
                  <a:lnTo>
                    <a:pt x="280" y="523"/>
                  </a:lnTo>
                  <a:lnTo>
                    <a:pt x="284" y="512"/>
                  </a:lnTo>
                  <a:lnTo>
                    <a:pt x="286" y="500"/>
                  </a:lnTo>
                  <a:lnTo>
                    <a:pt x="289" y="488"/>
                  </a:lnTo>
                  <a:lnTo>
                    <a:pt x="292" y="463"/>
                  </a:lnTo>
                  <a:lnTo>
                    <a:pt x="294" y="435"/>
                  </a:lnTo>
                  <a:lnTo>
                    <a:pt x="294" y="408"/>
                  </a:lnTo>
                  <a:lnTo>
                    <a:pt x="293" y="380"/>
                  </a:lnTo>
                  <a:lnTo>
                    <a:pt x="291" y="353"/>
                  </a:lnTo>
                  <a:lnTo>
                    <a:pt x="289" y="328"/>
                  </a:lnTo>
                  <a:lnTo>
                    <a:pt x="285" y="303"/>
                  </a:lnTo>
                  <a:lnTo>
                    <a:pt x="282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5" y="195"/>
                  </a:lnTo>
                  <a:lnTo>
                    <a:pt x="257" y="164"/>
                  </a:lnTo>
                  <a:lnTo>
                    <a:pt x="246" y="130"/>
                  </a:lnTo>
                  <a:lnTo>
                    <a:pt x="234" y="97"/>
                  </a:lnTo>
                  <a:lnTo>
                    <a:pt x="227" y="81"/>
                  </a:lnTo>
                  <a:lnTo>
                    <a:pt x="220" y="66"/>
                  </a:lnTo>
                  <a:lnTo>
                    <a:pt x="211" y="52"/>
                  </a:lnTo>
                  <a:lnTo>
                    <a:pt x="204" y="39"/>
                  </a:lnTo>
                  <a:lnTo>
                    <a:pt x="194" y="28"/>
                  </a:lnTo>
                  <a:lnTo>
                    <a:pt x="185" y="18"/>
                  </a:lnTo>
                  <a:lnTo>
                    <a:pt x="175" y="10"/>
                  </a:lnTo>
                  <a:lnTo>
                    <a:pt x="165" y="5"/>
                  </a:lnTo>
                  <a:lnTo>
                    <a:pt x="158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7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5326063" y="1236663"/>
              <a:ext cx="93663" cy="182563"/>
            </a:xfrm>
            <a:custGeom>
              <a:avLst/>
              <a:gdLst/>
              <a:ahLst/>
              <a:cxnLst>
                <a:cxn ang="0">
                  <a:pos x="103" y="10"/>
                </a:cxn>
                <a:cxn ang="0">
                  <a:pos x="91" y="20"/>
                </a:cxn>
                <a:cxn ang="0">
                  <a:pos x="74" y="38"/>
                </a:cxn>
                <a:cxn ang="0">
                  <a:pos x="54" y="69"/>
                </a:cxn>
                <a:cxn ang="0">
                  <a:pos x="38" y="105"/>
                </a:cxn>
                <a:cxn ang="0">
                  <a:pos x="19" y="160"/>
                </a:cxn>
                <a:cxn ang="0">
                  <a:pos x="4" y="220"/>
                </a:cxn>
                <a:cxn ang="0">
                  <a:pos x="0" y="243"/>
                </a:cxn>
                <a:cxn ang="0">
                  <a:pos x="2" y="253"/>
                </a:cxn>
                <a:cxn ang="0">
                  <a:pos x="10" y="261"/>
                </a:cxn>
                <a:cxn ang="0">
                  <a:pos x="19" y="266"/>
                </a:cxn>
                <a:cxn ang="0">
                  <a:pos x="31" y="268"/>
                </a:cxn>
                <a:cxn ang="0">
                  <a:pos x="41" y="265"/>
                </a:cxn>
                <a:cxn ang="0">
                  <a:pos x="51" y="260"/>
                </a:cxn>
                <a:cxn ang="0">
                  <a:pos x="57" y="250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7" y="111"/>
                </a:cxn>
                <a:cxn ang="0">
                  <a:pos x="109" y="88"/>
                </a:cxn>
                <a:cxn ang="0">
                  <a:pos x="121" y="69"/>
                </a:cxn>
                <a:cxn ang="0">
                  <a:pos x="131" y="57"/>
                </a:cxn>
                <a:cxn ang="0">
                  <a:pos x="139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3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6" y="507"/>
                </a:cxn>
                <a:cxn ang="0">
                  <a:pos x="218" y="525"/>
                </a:cxn>
                <a:cxn ang="0">
                  <a:pos x="210" y="536"/>
                </a:cxn>
                <a:cxn ang="0">
                  <a:pos x="205" y="546"/>
                </a:cxn>
                <a:cxn ang="0">
                  <a:pos x="206" y="555"/>
                </a:cxn>
                <a:cxn ang="0">
                  <a:pos x="211" y="565"/>
                </a:cxn>
                <a:cxn ang="0">
                  <a:pos x="219" y="572"/>
                </a:cxn>
                <a:cxn ang="0">
                  <a:pos x="230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2" y="560"/>
                </a:cxn>
                <a:cxn ang="0">
                  <a:pos x="274" y="543"/>
                </a:cxn>
                <a:cxn ang="0">
                  <a:pos x="281" y="523"/>
                </a:cxn>
                <a:cxn ang="0">
                  <a:pos x="288" y="501"/>
                </a:cxn>
                <a:cxn ang="0">
                  <a:pos x="293" y="463"/>
                </a:cxn>
                <a:cxn ang="0">
                  <a:pos x="295" y="408"/>
                </a:cxn>
                <a:cxn ang="0">
                  <a:pos x="292" y="354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3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1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10" y="7"/>
                  </a:moveTo>
                  <a:lnTo>
                    <a:pt x="103" y="10"/>
                  </a:lnTo>
                  <a:lnTo>
                    <a:pt x="97" y="15"/>
                  </a:lnTo>
                  <a:lnTo>
                    <a:pt x="91" y="20"/>
                  </a:lnTo>
                  <a:lnTo>
                    <a:pt x="85" y="25"/>
                  </a:lnTo>
                  <a:lnTo>
                    <a:pt x="74" y="38"/>
                  </a:lnTo>
                  <a:lnTo>
                    <a:pt x="64" y="53"/>
                  </a:lnTo>
                  <a:lnTo>
                    <a:pt x="54" y="69"/>
                  </a:lnTo>
                  <a:lnTo>
                    <a:pt x="46" y="85"/>
                  </a:lnTo>
                  <a:lnTo>
                    <a:pt x="38" y="105"/>
                  </a:lnTo>
                  <a:lnTo>
                    <a:pt x="31" y="123"/>
                  </a:lnTo>
                  <a:lnTo>
                    <a:pt x="19" y="160"/>
                  </a:lnTo>
                  <a:lnTo>
                    <a:pt x="10" y="192"/>
                  </a:lnTo>
                  <a:lnTo>
                    <a:pt x="4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1" y="248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10" y="261"/>
                  </a:lnTo>
                  <a:lnTo>
                    <a:pt x="14" y="264"/>
                  </a:lnTo>
                  <a:lnTo>
                    <a:pt x="19" y="266"/>
                  </a:lnTo>
                  <a:lnTo>
                    <a:pt x="24" y="267"/>
                  </a:lnTo>
                  <a:lnTo>
                    <a:pt x="31" y="268"/>
                  </a:lnTo>
                  <a:lnTo>
                    <a:pt x="36" y="267"/>
                  </a:lnTo>
                  <a:lnTo>
                    <a:pt x="41" y="265"/>
                  </a:lnTo>
                  <a:lnTo>
                    <a:pt x="47" y="263"/>
                  </a:lnTo>
                  <a:lnTo>
                    <a:pt x="51" y="260"/>
                  </a:lnTo>
                  <a:lnTo>
                    <a:pt x="54" y="256"/>
                  </a:lnTo>
                  <a:lnTo>
                    <a:pt x="57" y="250"/>
                  </a:lnTo>
                  <a:lnTo>
                    <a:pt x="58" y="246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2" y="124"/>
                  </a:lnTo>
                  <a:lnTo>
                    <a:pt x="97" y="111"/>
                  </a:lnTo>
                  <a:lnTo>
                    <a:pt x="103" y="98"/>
                  </a:lnTo>
                  <a:lnTo>
                    <a:pt x="109" y="88"/>
                  </a:lnTo>
                  <a:lnTo>
                    <a:pt x="114" y="77"/>
                  </a:lnTo>
                  <a:lnTo>
                    <a:pt x="121" y="69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8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80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5"/>
                  </a:lnTo>
                  <a:lnTo>
                    <a:pt x="205" y="192"/>
                  </a:lnTo>
                  <a:lnTo>
                    <a:pt x="215" y="236"/>
                  </a:lnTo>
                  <a:lnTo>
                    <a:pt x="221" y="263"/>
                  </a:lnTo>
                  <a:lnTo>
                    <a:pt x="225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1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6" y="507"/>
                  </a:lnTo>
                  <a:lnTo>
                    <a:pt x="222" y="518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6"/>
                  </a:lnTo>
                  <a:lnTo>
                    <a:pt x="207" y="540"/>
                  </a:lnTo>
                  <a:lnTo>
                    <a:pt x="205" y="546"/>
                  </a:lnTo>
                  <a:lnTo>
                    <a:pt x="205" y="550"/>
                  </a:lnTo>
                  <a:lnTo>
                    <a:pt x="206" y="555"/>
                  </a:lnTo>
                  <a:lnTo>
                    <a:pt x="207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19" y="572"/>
                  </a:lnTo>
                  <a:lnTo>
                    <a:pt x="224" y="574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71"/>
                  </a:lnTo>
                  <a:lnTo>
                    <a:pt x="256" y="567"/>
                  </a:lnTo>
                  <a:lnTo>
                    <a:pt x="262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1" y="523"/>
                  </a:lnTo>
                  <a:lnTo>
                    <a:pt x="286" y="513"/>
                  </a:lnTo>
                  <a:lnTo>
                    <a:pt x="288" y="501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2" y="354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3" y="53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9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0" y="1"/>
                  </a:lnTo>
                  <a:lnTo>
                    <a:pt x="124" y="2"/>
                  </a:lnTo>
                  <a:lnTo>
                    <a:pt x="116" y="4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5449888" y="1228725"/>
              <a:ext cx="98425" cy="182563"/>
            </a:xfrm>
            <a:custGeom>
              <a:avLst/>
              <a:gdLst/>
              <a:ahLst/>
              <a:cxnLst>
                <a:cxn ang="0">
                  <a:pos x="117" y="10"/>
                </a:cxn>
                <a:cxn ang="0">
                  <a:pos x="104" y="19"/>
                </a:cxn>
                <a:cxn ang="0">
                  <a:pos x="86" y="38"/>
                </a:cxn>
                <a:cxn ang="0">
                  <a:pos x="65" y="68"/>
                </a:cxn>
                <a:cxn ang="0">
                  <a:pos x="46" y="103"/>
                </a:cxn>
                <a:cxn ang="0">
                  <a:pos x="24" y="158"/>
                </a:cxn>
                <a:cxn ang="0">
                  <a:pos x="6" y="219"/>
                </a:cxn>
                <a:cxn ang="0">
                  <a:pos x="0" y="243"/>
                </a:cxn>
                <a:cxn ang="0">
                  <a:pos x="3" y="252"/>
                </a:cxn>
                <a:cxn ang="0">
                  <a:pos x="9" y="261"/>
                </a:cxn>
                <a:cxn ang="0">
                  <a:pos x="18" y="266"/>
                </a:cxn>
                <a:cxn ang="0">
                  <a:pos x="30" y="268"/>
                </a:cxn>
                <a:cxn ang="0">
                  <a:pos x="41" y="267"/>
                </a:cxn>
                <a:cxn ang="0">
                  <a:pos x="50" y="261"/>
                </a:cxn>
                <a:cxn ang="0">
                  <a:pos x="57" y="252"/>
                </a:cxn>
                <a:cxn ang="0">
                  <a:pos x="67" y="216"/>
                </a:cxn>
                <a:cxn ang="0">
                  <a:pos x="88" y="154"/>
                </a:cxn>
                <a:cxn ang="0">
                  <a:pos x="106" y="112"/>
                </a:cxn>
                <a:cxn ang="0">
                  <a:pos x="119" y="88"/>
                </a:cxn>
                <a:cxn ang="0">
                  <a:pos x="132" y="69"/>
                </a:cxn>
                <a:cxn ang="0">
                  <a:pos x="143" y="57"/>
                </a:cxn>
                <a:cxn ang="0">
                  <a:pos x="153" y="52"/>
                </a:cxn>
                <a:cxn ang="0">
                  <a:pos x="160" y="57"/>
                </a:cxn>
                <a:cxn ang="0">
                  <a:pos x="177" y="80"/>
                </a:cxn>
                <a:cxn ang="0">
                  <a:pos x="197" y="124"/>
                </a:cxn>
                <a:cxn ang="0">
                  <a:pos x="218" y="192"/>
                </a:cxn>
                <a:cxn ang="0">
                  <a:pos x="234" y="264"/>
                </a:cxn>
                <a:cxn ang="0">
                  <a:pos x="243" y="317"/>
                </a:cxn>
                <a:cxn ang="0">
                  <a:pos x="248" y="366"/>
                </a:cxn>
                <a:cxn ang="0">
                  <a:pos x="250" y="411"/>
                </a:cxn>
                <a:cxn ang="0">
                  <a:pos x="249" y="450"/>
                </a:cxn>
                <a:cxn ang="0">
                  <a:pos x="246" y="482"/>
                </a:cxn>
                <a:cxn ang="0">
                  <a:pos x="240" y="508"/>
                </a:cxn>
                <a:cxn ang="0">
                  <a:pos x="232" y="525"/>
                </a:cxn>
                <a:cxn ang="0">
                  <a:pos x="224" y="536"/>
                </a:cxn>
                <a:cxn ang="0">
                  <a:pos x="219" y="545"/>
                </a:cxn>
                <a:cxn ang="0">
                  <a:pos x="219" y="555"/>
                </a:cxn>
                <a:cxn ang="0">
                  <a:pos x="225" y="564"/>
                </a:cxn>
                <a:cxn ang="0">
                  <a:pos x="233" y="572"/>
                </a:cxn>
                <a:cxn ang="0">
                  <a:pos x="244" y="575"/>
                </a:cxn>
                <a:cxn ang="0">
                  <a:pos x="255" y="575"/>
                </a:cxn>
                <a:cxn ang="0">
                  <a:pos x="266" y="571"/>
                </a:cxn>
                <a:cxn ang="0">
                  <a:pos x="277" y="560"/>
                </a:cxn>
                <a:cxn ang="0">
                  <a:pos x="287" y="543"/>
                </a:cxn>
                <a:cxn ang="0">
                  <a:pos x="296" y="523"/>
                </a:cxn>
                <a:cxn ang="0">
                  <a:pos x="302" y="501"/>
                </a:cxn>
                <a:cxn ang="0">
                  <a:pos x="307" y="463"/>
                </a:cxn>
                <a:cxn ang="0">
                  <a:pos x="309" y="409"/>
                </a:cxn>
                <a:cxn ang="0">
                  <a:pos x="306" y="354"/>
                </a:cxn>
                <a:cxn ang="0">
                  <a:pos x="301" y="303"/>
                </a:cxn>
                <a:cxn ang="0">
                  <a:pos x="291" y="245"/>
                </a:cxn>
                <a:cxn ang="0">
                  <a:pos x="280" y="196"/>
                </a:cxn>
                <a:cxn ang="0">
                  <a:pos x="261" y="131"/>
                </a:cxn>
                <a:cxn ang="0">
                  <a:pos x="242" y="81"/>
                </a:cxn>
                <a:cxn ang="0">
                  <a:pos x="227" y="52"/>
                </a:cxn>
                <a:cxn ang="0">
                  <a:pos x="210" y="28"/>
                </a:cxn>
                <a:cxn ang="0">
                  <a:pos x="191" y="11"/>
                </a:cxn>
                <a:cxn ang="0">
                  <a:pos x="173" y="3"/>
                </a:cxn>
                <a:cxn ang="0">
                  <a:pos x="159" y="1"/>
                </a:cxn>
                <a:cxn ang="0">
                  <a:pos x="144" y="1"/>
                </a:cxn>
                <a:cxn ang="0">
                  <a:pos x="131" y="4"/>
                </a:cxn>
              </a:cxnLst>
              <a:rect l="0" t="0" r="r" b="b"/>
              <a:pathLst>
                <a:path w="309" h="575">
                  <a:moveTo>
                    <a:pt x="123" y="7"/>
                  </a:moveTo>
                  <a:lnTo>
                    <a:pt x="117" y="10"/>
                  </a:lnTo>
                  <a:lnTo>
                    <a:pt x="110" y="14"/>
                  </a:lnTo>
                  <a:lnTo>
                    <a:pt x="104" y="19"/>
                  </a:lnTo>
                  <a:lnTo>
                    <a:pt x="98" y="25"/>
                  </a:lnTo>
                  <a:lnTo>
                    <a:pt x="86" y="38"/>
                  </a:lnTo>
                  <a:lnTo>
                    <a:pt x="75" y="51"/>
                  </a:lnTo>
                  <a:lnTo>
                    <a:pt x="65" y="68"/>
                  </a:lnTo>
                  <a:lnTo>
                    <a:pt x="54" y="85"/>
                  </a:lnTo>
                  <a:lnTo>
                    <a:pt x="46" y="103"/>
                  </a:lnTo>
                  <a:lnTo>
                    <a:pt x="39" y="122"/>
                  </a:lnTo>
                  <a:lnTo>
                    <a:pt x="24" y="158"/>
                  </a:lnTo>
                  <a:lnTo>
                    <a:pt x="13" y="192"/>
                  </a:lnTo>
                  <a:lnTo>
                    <a:pt x="6" y="219"/>
                  </a:lnTo>
                  <a:lnTo>
                    <a:pt x="2" y="237"/>
                  </a:lnTo>
                  <a:lnTo>
                    <a:pt x="0" y="243"/>
                  </a:lnTo>
                  <a:lnTo>
                    <a:pt x="2" y="248"/>
                  </a:lnTo>
                  <a:lnTo>
                    <a:pt x="3" y="252"/>
                  </a:lnTo>
                  <a:lnTo>
                    <a:pt x="6" y="256"/>
                  </a:lnTo>
                  <a:lnTo>
                    <a:pt x="9" y="261"/>
                  </a:lnTo>
                  <a:lnTo>
                    <a:pt x="13" y="264"/>
                  </a:lnTo>
                  <a:lnTo>
                    <a:pt x="18" y="266"/>
                  </a:lnTo>
                  <a:lnTo>
                    <a:pt x="24" y="268"/>
                  </a:lnTo>
                  <a:lnTo>
                    <a:pt x="30" y="268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6" y="264"/>
                  </a:lnTo>
                  <a:lnTo>
                    <a:pt x="50" y="261"/>
                  </a:lnTo>
                  <a:lnTo>
                    <a:pt x="54" y="258"/>
                  </a:lnTo>
                  <a:lnTo>
                    <a:pt x="57" y="252"/>
                  </a:lnTo>
                  <a:lnTo>
                    <a:pt x="59" y="248"/>
                  </a:lnTo>
                  <a:lnTo>
                    <a:pt x="67" y="216"/>
                  </a:lnTo>
                  <a:lnTo>
                    <a:pt x="77" y="185"/>
                  </a:lnTo>
                  <a:lnTo>
                    <a:pt x="88" y="154"/>
                  </a:lnTo>
                  <a:lnTo>
                    <a:pt x="100" y="124"/>
                  </a:lnTo>
                  <a:lnTo>
                    <a:pt x="106" y="112"/>
                  </a:lnTo>
                  <a:lnTo>
                    <a:pt x="113" y="99"/>
                  </a:lnTo>
                  <a:lnTo>
                    <a:pt x="119" y="88"/>
                  </a:lnTo>
                  <a:lnTo>
                    <a:pt x="125" y="78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50" y="53"/>
                  </a:lnTo>
                  <a:lnTo>
                    <a:pt x="153" y="52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8" y="66"/>
                  </a:lnTo>
                  <a:lnTo>
                    <a:pt x="177" y="80"/>
                  </a:lnTo>
                  <a:lnTo>
                    <a:pt x="187" y="99"/>
                  </a:lnTo>
                  <a:lnTo>
                    <a:pt x="197" y="124"/>
                  </a:lnTo>
                  <a:lnTo>
                    <a:pt x="208" y="155"/>
                  </a:lnTo>
                  <a:lnTo>
                    <a:pt x="218" y="192"/>
                  </a:lnTo>
                  <a:lnTo>
                    <a:pt x="229" y="235"/>
                  </a:lnTo>
                  <a:lnTo>
                    <a:pt x="234" y="264"/>
                  </a:lnTo>
                  <a:lnTo>
                    <a:pt x="240" y="290"/>
                  </a:lnTo>
                  <a:lnTo>
                    <a:pt x="243" y="317"/>
                  </a:lnTo>
                  <a:lnTo>
                    <a:pt x="246" y="342"/>
                  </a:lnTo>
                  <a:lnTo>
                    <a:pt x="248" y="366"/>
                  </a:lnTo>
                  <a:lnTo>
                    <a:pt x="249" y="389"/>
                  </a:lnTo>
                  <a:lnTo>
                    <a:pt x="250" y="411"/>
                  </a:lnTo>
                  <a:lnTo>
                    <a:pt x="250" y="431"/>
                  </a:lnTo>
                  <a:lnTo>
                    <a:pt x="249" y="450"/>
                  </a:lnTo>
                  <a:lnTo>
                    <a:pt x="248" y="467"/>
                  </a:lnTo>
                  <a:lnTo>
                    <a:pt x="246" y="482"/>
                  </a:lnTo>
                  <a:lnTo>
                    <a:pt x="243" y="495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2" y="525"/>
                  </a:lnTo>
                  <a:lnTo>
                    <a:pt x="227" y="531"/>
                  </a:lnTo>
                  <a:lnTo>
                    <a:pt x="224" y="536"/>
                  </a:lnTo>
                  <a:lnTo>
                    <a:pt x="222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19" y="555"/>
                  </a:lnTo>
                  <a:lnTo>
                    <a:pt x="222" y="560"/>
                  </a:lnTo>
                  <a:lnTo>
                    <a:pt x="225" y="564"/>
                  </a:lnTo>
                  <a:lnTo>
                    <a:pt x="229" y="568"/>
                  </a:lnTo>
                  <a:lnTo>
                    <a:pt x="233" y="572"/>
                  </a:lnTo>
                  <a:lnTo>
                    <a:pt x="238" y="574"/>
                  </a:lnTo>
                  <a:lnTo>
                    <a:pt x="244" y="575"/>
                  </a:lnTo>
                  <a:lnTo>
                    <a:pt x="249" y="575"/>
                  </a:lnTo>
                  <a:lnTo>
                    <a:pt x="255" y="575"/>
                  </a:lnTo>
                  <a:lnTo>
                    <a:pt x="261" y="573"/>
                  </a:lnTo>
                  <a:lnTo>
                    <a:pt x="266" y="571"/>
                  </a:lnTo>
                  <a:lnTo>
                    <a:pt x="270" y="567"/>
                  </a:lnTo>
                  <a:lnTo>
                    <a:pt x="277" y="560"/>
                  </a:lnTo>
                  <a:lnTo>
                    <a:pt x="283" y="553"/>
                  </a:lnTo>
                  <a:lnTo>
                    <a:pt x="287" y="543"/>
                  </a:lnTo>
                  <a:lnTo>
                    <a:pt x="292" y="534"/>
                  </a:lnTo>
                  <a:lnTo>
                    <a:pt x="296" y="523"/>
                  </a:lnTo>
                  <a:lnTo>
                    <a:pt x="299" y="512"/>
                  </a:lnTo>
                  <a:lnTo>
                    <a:pt x="302" y="501"/>
                  </a:lnTo>
                  <a:lnTo>
                    <a:pt x="304" y="488"/>
                  </a:lnTo>
                  <a:lnTo>
                    <a:pt x="307" y="463"/>
                  </a:lnTo>
                  <a:lnTo>
                    <a:pt x="309" y="436"/>
                  </a:lnTo>
                  <a:lnTo>
                    <a:pt x="309" y="409"/>
                  </a:lnTo>
                  <a:lnTo>
                    <a:pt x="308" y="381"/>
                  </a:lnTo>
                  <a:lnTo>
                    <a:pt x="306" y="354"/>
                  </a:lnTo>
                  <a:lnTo>
                    <a:pt x="303" y="327"/>
                  </a:lnTo>
                  <a:lnTo>
                    <a:pt x="301" y="303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7" y="226"/>
                  </a:lnTo>
                  <a:lnTo>
                    <a:pt x="280" y="196"/>
                  </a:lnTo>
                  <a:lnTo>
                    <a:pt x="271" y="163"/>
                  </a:lnTo>
                  <a:lnTo>
                    <a:pt x="261" y="131"/>
                  </a:lnTo>
                  <a:lnTo>
                    <a:pt x="249" y="97"/>
                  </a:lnTo>
                  <a:lnTo>
                    <a:pt x="242" y="81"/>
                  </a:lnTo>
                  <a:lnTo>
                    <a:pt x="234" y="66"/>
                  </a:lnTo>
                  <a:lnTo>
                    <a:pt x="227" y="52"/>
                  </a:lnTo>
                  <a:lnTo>
                    <a:pt x="218" y="40"/>
                  </a:lnTo>
                  <a:lnTo>
                    <a:pt x="210" y="28"/>
                  </a:lnTo>
                  <a:lnTo>
                    <a:pt x="200" y="19"/>
                  </a:lnTo>
                  <a:lnTo>
                    <a:pt x="191" y="11"/>
                  </a:lnTo>
                  <a:lnTo>
                    <a:pt x="180" y="6"/>
                  </a:lnTo>
                  <a:lnTo>
                    <a:pt x="173" y="3"/>
                  </a:lnTo>
                  <a:lnTo>
                    <a:pt x="165" y="2"/>
                  </a:lnTo>
                  <a:lnTo>
                    <a:pt x="159" y="1"/>
                  </a:lnTo>
                  <a:lnTo>
                    <a:pt x="152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31" y="4"/>
                  </a:lnTo>
                  <a:lnTo>
                    <a:pt x="123" y="7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5591175" y="1225550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90" y="19"/>
                </a:cxn>
                <a:cxn ang="0">
                  <a:pos x="74" y="35"/>
                </a:cxn>
                <a:cxn ang="0">
                  <a:pos x="54" y="63"/>
                </a:cxn>
                <a:cxn ang="0">
                  <a:pos x="38" y="95"/>
                </a:cxn>
                <a:cxn ang="0">
                  <a:pos x="19" y="144"/>
                </a:cxn>
                <a:cxn ang="0">
                  <a:pos x="4" y="199"/>
                </a:cxn>
                <a:cxn ang="0">
                  <a:pos x="0" y="220"/>
                </a:cxn>
                <a:cxn ang="0">
                  <a:pos x="3" y="229"/>
                </a:cxn>
                <a:cxn ang="0">
                  <a:pos x="9" y="238"/>
                </a:cxn>
                <a:cxn ang="0">
                  <a:pos x="19" y="243"/>
                </a:cxn>
                <a:cxn ang="0">
                  <a:pos x="30" y="245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7" y="228"/>
                </a:cxn>
                <a:cxn ang="0">
                  <a:pos x="65" y="195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30" y="56"/>
                </a:cxn>
                <a:cxn ang="0">
                  <a:pos x="138" y="52"/>
                </a:cxn>
                <a:cxn ang="0">
                  <a:pos x="148" y="57"/>
                </a:cxn>
                <a:cxn ang="0">
                  <a:pos x="164" y="80"/>
                </a:cxn>
                <a:cxn ang="0">
                  <a:pos x="184" y="124"/>
                </a:cxn>
                <a:cxn ang="0">
                  <a:pos x="206" y="192"/>
                </a:cxn>
                <a:cxn ang="0">
                  <a:pos x="222" y="263"/>
                </a:cxn>
                <a:cxn ang="0">
                  <a:pos x="230" y="317"/>
                </a:cxn>
                <a:cxn ang="0">
                  <a:pos x="236" y="366"/>
                </a:cxn>
                <a:cxn ang="0">
                  <a:pos x="238" y="410"/>
                </a:cxn>
                <a:cxn ang="0">
                  <a:pos x="237" y="449"/>
                </a:cxn>
                <a:cxn ang="0">
                  <a:pos x="232" y="482"/>
                </a:cxn>
                <a:cxn ang="0">
                  <a:pos x="227" y="507"/>
                </a:cxn>
                <a:cxn ang="0">
                  <a:pos x="219" y="525"/>
                </a:cxn>
                <a:cxn ang="0">
                  <a:pos x="211" y="536"/>
                </a:cxn>
                <a:cxn ang="0">
                  <a:pos x="207" y="544"/>
                </a:cxn>
                <a:cxn ang="0">
                  <a:pos x="207" y="555"/>
                </a:cxn>
                <a:cxn ang="0">
                  <a:pos x="211" y="565"/>
                </a:cxn>
                <a:cxn ang="0">
                  <a:pos x="220" y="572"/>
                </a:cxn>
                <a:cxn ang="0">
                  <a:pos x="231" y="575"/>
                </a:cxn>
                <a:cxn ang="0">
                  <a:pos x="242" y="575"/>
                </a:cxn>
                <a:cxn ang="0">
                  <a:pos x="253" y="571"/>
                </a:cxn>
                <a:cxn ang="0">
                  <a:pos x="264" y="560"/>
                </a:cxn>
                <a:cxn ang="0">
                  <a:pos x="275" y="543"/>
                </a:cxn>
                <a:cxn ang="0">
                  <a:pos x="283" y="523"/>
                </a:cxn>
                <a:cxn ang="0">
                  <a:pos x="290" y="501"/>
                </a:cxn>
                <a:cxn ang="0">
                  <a:pos x="295" y="463"/>
                </a:cxn>
                <a:cxn ang="0">
                  <a:pos x="296" y="408"/>
                </a:cxn>
                <a:cxn ang="0">
                  <a:pos x="293" y="354"/>
                </a:cxn>
                <a:cxn ang="0">
                  <a:pos x="287" y="303"/>
                </a:cxn>
                <a:cxn ang="0">
                  <a:pos x="278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8"/>
                </a:cxn>
                <a:cxn ang="0">
                  <a:pos x="177" y="10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0" y="0"/>
                </a:cxn>
                <a:cxn ang="0">
                  <a:pos x="115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2" y="9"/>
                  </a:lnTo>
                  <a:lnTo>
                    <a:pt x="96" y="14"/>
                  </a:lnTo>
                  <a:lnTo>
                    <a:pt x="90" y="19"/>
                  </a:lnTo>
                  <a:lnTo>
                    <a:pt x="84" y="23"/>
                  </a:lnTo>
                  <a:lnTo>
                    <a:pt x="74" y="35"/>
                  </a:lnTo>
                  <a:lnTo>
                    <a:pt x="63" y="48"/>
                  </a:lnTo>
                  <a:lnTo>
                    <a:pt x="54" y="63"/>
                  </a:lnTo>
                  <a:lnTo>
                    <a:pt x="45" y="78"/>
                  </a:lnTo>
                  <a:lnTo>
                    <a:pt x="38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4"/>
                  </a:lnTo>
                  <a:lnTo>
                    <a:pt x="4" y="199"/>
                  </a:lnTo>
                  <a:lnTo>
                    <a:pt x="1" y="214"/>
                  </a:lnTo>
                  <a:lnTo>
                    <a:pt x="0" y="220"/>
                  </a:lnTo>
                  <a:lnTo>
                    <a:pt x="1" y="224"/>
                  </a:lnTo>
                  <a:lnTo>
                    <a:pt x="3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1"/>
                  </a:lnTo>
                  <a:lnTo>
                    <a:pt x="19" y="243"/>
                  </a:lnTo>
                  <a:lnTo>
                    <a:pt x="24" y="244"/>
                  </a:lnTo>
                  <a:lnTo>
                    <a:pt x="30" y="245"/>
                  </a:lnTo>
                  <a:lnTo>
                    <a:pt x="36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5" y="232"/>
                  </a:lnTo>
                  <a:lnTo>
                    <a:pt x="57" y="228"/>
                  </a:lnTo>
                  <a:lnTo>
                    <a:pt x="59" y="223"/>
                  </a:lnTo>
                  <a:lnTo>
                    <a:pt x="65" y="195"/>
                  </a:lnTo>
                  <a:lnTo>
                    <a:pt x="73" y="168"/>
                  </a:lnTo>
                  <a:lnTo>
                    <a:pt x="82" y="142"/>
                  </a:lnTo>
                  <a:lnTo>
                    <a:pt x="92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5" y="61"/>
                  </a:lnTo>
                  <a:lnTo>
                    <a:pt x="130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8" y="57"/>
                  </a:lnTo>
                  <a:lnTo>
                    <a:pt x="155" y="65"/>
                  </a:lnTo>
                  <a:lnTo>
                    <a:pt x="164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6" y="192"/>
                  </a:lnTo>
                  <a:lnTo>
                    <a:pt x="217" y="236"/>
                  </a:lnTo>
                  <a:lnTo>
                    <a:pt x="222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6" y="366"/>
                  </a:lnTo>
                  <a:lnTo>
                    <a:pt x="237" y="389"/>
                  </a:lnTo>
                  <a:lnTo>
                    <a:pt x="238" y="410"/>
                  </a:lnTo>
                  <a:lnTo>
                    <a:pt x="238" y="431"/>
                  </a:lnTo>
                  <a:lnTo>
                    <a:pt x="237" y="449"/>
                  </a:lnTo>
                  <a:lnTo>
                    <a:pt x="235" y="467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3" y="518"/>
                  </a:lnTo>
                  <a:lnTo>
                    <a:pt x="219" y="525"/>
                  </a:lnTo>
                  <a:lnTo>
                    <a:pt x="214" y="532"/>
                  </a:lnTo>
                  <a:lnTo>
                    <a:pt x="211" y="536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9" y="559"/>
                  </a:lnTo>
                  <a:lnTo>
                    <a:pt x="211" y="565"/>
                  </a:lnTo>
                  <a:lnTo>
                    <a:pt x="215" y="568"/>
                  </a:lnTo>
                  <a:lnTo>
                    <a:pt x="220" y="572"/>
                  </a:lnTo>
                  <a:lnTo>
                    <a:pt x="225" y="574"/>
                  </a:lnTo>
                  <a:lnTo>
                    <a:pt x="231" y="575"/>
                  </a:lnTo>
                  <a:lnTo>
                    <a:pt x="237" y="575"/>
                  </a:lnTo>
                  <a:lnTo>
                    <a:pt x="242" y="575"/>
                  </a:lnTo>
                  <a:lnTo>
                    <a:pt x="247" y="573"/>
                  </a:lnTo>
                  <a:lnTo>
                    <a:pt x="253" y="571"/>
                  </a:lnTo>
                  <a:lnTo>
                    <a:pt x="258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5" y="543"/>
                  </a:lnTo>
                  <a:lnTo>
                    <a:pt x="279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90" y="501"/>
                  </a:lnTo>
                  <a:lnTo>
                    <a:pt x="292" y="488"/>
                  </a:lnTo>
                  <a:lnTo>
                    <a:pt x="295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3" y="354"/>
                  </a:lnTo>
                  <a:lnTo>
                    <a:pt x="291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8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7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4" y="52"/>
                  </a:lnTo>
                  <a:lnTo>
                    <a:pt x="206" y="39"/>
                  </a:lnTo>
                  <a:lnTo>
                    <a:pt x="196" y="28"/>
                  </a:lnTo>
                  <a:lnTo>
                    <a:pt x="188" y="19"/>
                  </a:lnTo>
                  <a:lnTo>
                    <a:pt x="177" y="10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30" y="0"/>
                  </a:lnTo>
                  <a:lnTo>
                    <a:pt x="122" y="2"/>
                  </a:lnTo>
                  <a:lnTo>
                    <a:pt x="115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5716588" y="1217613"/>
              <a:ext cx="96838" cy="182563"/>
            </a:xfrm>
            <a:custGeom>
              <a:avLst/>
              <a:gdLst/>
              <a:ahLst/>
              <a:cxnLst>
                <a:cxn ang="0">
                  <a:pos x="118" y="9"/>
                </a:cxn>
                <a:cxn ang="0">
                  <a:pos x="105" y="19"/>
                </a:cxn>
                <a:cxn ang="0">
                  <a:pos x="87" y="38"/>
                </a:cxn>
                <a:cxn ang="0">
                  <a:pos x="66" y="69"/>
                </a:cxn>
                <a:cxn ang="0">
                  <a:pos x="48" y="106"/>
                </a:cxn>
                <a:cxn ang="0">
                  <a:pos x="26" y="166"/>
                </a:cxn>
                <a:cxn ang="0">
                  <a:pos x="7" y="235"/>
                </a:cxn>
                <a:cxn ang="0">
                  <a:pos x="0" y="265"/>
                </a:cxn>
                <a:cxn ang="0">
                  <a:pos x="2" y="275"/>
                </a:cxn>
                <a:cxn ang="0">
                  <a:pos x="9" y="283"/>
                </a:cxn>
                <a:cxn ang="0">
                  <a:pos x="18" y="288"/>
                </a:cxn>
                <a:cxn ang="0">
                  <a:pos x="30" y="290"/>
                </a:cxn>
                <a:cxn ang="0">
                  <a:pos x="41" y="288"/>
                </a:cxn>
                <a:cxn ang="0">
                  <a:pos x="51" y="283"/>
                </a:cxn>
                <a:cxn ang="0">
                  <a:pos x="57" y="275"/>
                </a:cxn>
                <a:cxn ang="0">
                  <a:pos x="64" y="247"/>
                </a:cxn>
                <a:cxn ang="0">
                  <a:pos x="75" y="205"/>
                </a:cxn>
                <a:cxn ang="0">
                  <a:pos x="93" y="149"/>
                </a:cxn>
                <a:cxn ang="0">
                  <a:pos x="113" y="102"/>
                </a:cxn>
                <a:cxn ang="0">
                  <a:pos x="126" y="79"/>
                </a:cxn>
                <a:cxn ang="0">
                  <a:pos x="138" y="62"/>
                </a:cxn>
                <a:cxn ang="0">
                  <a:pos x="148" y="52"/>
                </a:cxn>
                <a:cxn ang="0">
                  <a:pos x="154" y="51"/>
                </a:cxn>
                <a:cxn ang="0">
                  <a:pos x="167" y="65"/>
                </a:cxn>
                <a:cxn ang="0">
                  <a:pos x="185" y="98"/>
                </a:cxn>
                <a:cxn ang="0">
                  <a:pos x="206" y="154"/>
                </a:cxn>
                <a:cxn ang="0">
                  <a:pos x="228" y="234"/>
                </a:cxn>
                <a:cxn ang="0">
                  <a:pos x="238" y="289"/>
                </a:cxn>
                <a:cxn ang="0">
                  <a:pos x="245" y="341"/>
                </a:cxn>
                <a:cxn ang="0">
                  <a:pos x="249" y="388"/>
                </a:cxn>
                <a:cxn ang="0">
                  <a:pos x="249" y="430"/>
                </a:cxn>
                <a:cxn ang="0">
                  <a:pos x="247" y="466"/>
                </a:cxn>
                <a:cxn ang="0">
                  <a:pos x="242" y="496"/>
                </a:cxn>
                <a:cxn ang="0">
                  <a:pos x="235" y="517"/>
                </a:cxn>
                <a:cxn ang="0">
                  <a:pos x="227" y="530"/>
                </a:cxn>
                <a:cxn ang="0">
                  <a:pos x="220" y="539"/>
                </a:cxn>
                <a:cxn ang="0">
                  <a:pos x="218" y="549"/>
                </a:cxn>
                <a:cxn ang="0">
                  <a:pos x="220" y="559"/>
                </a:cxn>
                <a:cxn ang="0">
                  <a:pos x="228" y="567"/>
                </a:cxn>
                <a:cxn ang="0">
                  <a:pos x="237" y="573"/>
                </a:cxn>
                <a:cxn ang="0">
                  <a:pos x="249" y="574"/>
                </a:cxn>
                <a:cxn ang="0">
                  <a:pos x="259" y="572"/>
                </a:cxn>
                <a:cxn ang="0">
                  <a:pos x="269" y="566"/>
                </a:cxn>
                <a:cxn ang="0">
                  <a:pos x="282" y="552"/>
                </a:cxn>
                <a:cxn ang="0">
                  <a:pos x="291" y="533"/>
                </a:cxn>
                <a:cxn ang="0">
                  <a:pos x="299" y="511"/>
                </a:cxn>
                <a:cxn ang="0">
                  <a:pos x="303" y="487"/>
                </a:cxn>
                <a:cxn ang="0">
                  <a:pos x="308" y="435"/>
                </a:cxn>
                <a:cxn ang="0">
                  <a:pos x="307" y="380"/>
                </a:cxn>
                <a:cxn ang="0">
                  <a:pos x="303" y="326"/>
                </a:cxn>
                <a:cxn ang="0">
                  <a:pos x="296" y="280"/>
                </a:cxn>
                <a:cxn ang="0">
                  <a:pos x="286" y="225"/>
                </a:cxn>
                <a:cxn ang="0">
                  <a:pos x="271" y="162"/>
                </a:cxn>
                <a:cxn ang="0">
                  <a:pos x="248" y="96"/>
                </a:cxn>
                <a:cxn ang="0">
                  <a:pos x="234" y="65"/>
                </a:cxn>
                <a:cxn ang="0">
                  <a:pos x="217" y="39"/>
                </a:cxn>
                <a:cxn ang="0">
                  <a:pos x="199" y="18"/>
                </a:cxn>
                <a:cxn ang="0">
                  <a:pos x="179" y="5"/>
                </a:cxn>
                <a:cxn ang="0">
                  <a:pos x="165" y="1"/>
                </a:cxn>
                <a:cxn ang="0">
                  <a:pos x="151" y="0"/>
                </a:cxn>
                <a:cxn ang="0">
                  <a:pos x="138" y="1"/>
                </a:cxn>
                <a:cxn ang="0">
                  <a:pos x="124" y="6"/>
                </a:cxn>
              </a:cxnLst>
              <a:rect l="0" t="0" r="r" b="b"/>
              <a:pathLst>
                <a:path w="308" h="574">
                  <a:moveTo>
                    <a:pt x="124" y="6"/>
                  </a:moveTo>
                  <a:lnTo>
                    <a:pt x="118" y="9"/>
                  </a:lnTo>
                  <a:lnTo>
                    <a:pt x="111" y="13"/>
                  </a:lnTo>
                  <a:lnTo>
                    <a:pt x="105" y="19"/>
                  </a:lnTo>
                  <a:lnTo>
                    <a:pt x="99" y="24"/>
                  </a:lnTo>
                  <a:lnTo>
                    <a:pt x="87" y="38"/>
                  </a:lnTo>
                  <a:lnTo>
                    <a:pt x="76" y="52"/>
                  </a:lnTo>
                  <a:lnTo>
                    <a:pt x="66" y="69"/>
                  </a:lnTo>
                  <a:lnTo>
                    <a:pt x="56" y="87"/>
                  </a:lnTo>
                  <a:lnTo>
                    <a:pt x="48" y="106"/>
                  </a:lnTo>
                  <a:lnTo>
                    <a:pt x="39" y="126"/>
                  </a:lnTo>
                  <a:lnTo>
                    <a:pt x="26" y="166"/>
                  </a:lnTo>
                  <a:lnTo>
                    <a:pt x="15" y="204"/>
                  </a:lnTo>
                  <a:lnTo>
                    <a:pt x="7" y="235"/>
                  </a:lnTo>
                  <a:lnTo>
                    <a:pt x="1" y="260"/>
                  </a:lnTo>
                  <a:lnTo>
                    <a:pt x="0" y="265"/>
                  </a:lnTo>
                  <a:lnTo>
                    <a:pt x="1" y="270"/>
                  </a:lnTo>
                  <a:lnTo>
                    <a:pt x="2" y="275"/>
                  </a:lnTo>
                  <a:lnTo>
                    <a:pt x="5" y="280"/>
                  </a:lnTo>
                  <a:lnTo>
                    <a:pt x="9" y="283"/>
                  </a:lnTo>
                  <a:lnTo>
                    <a:pt x="13" y="286"/>
                  </a:lnTo>
                  <a:lnTo>
                    <a:pt x="18" y="288"/>
                  </a:lnTo>
                  <a:lnTo>
                    <a:pt x="25" y="290"/>
                  </a:lnTo>
                  <a:lnTo>
                    <a:pt x="30" y="290"/>
                  </a:lnTo>
                  <a:lnTo>
                    <a:pt x="36" y="290"/>
                  </a:lnTo>
                  <a:lnTo>
                    <a:pt x="41" y="288"/>
                  </a:lnTo>
                  <a:lnTo>
                    <a:pt x="46" y="286"/>
                  </a:lnTo>
                  <a:lnTo>
                    <a:pt x="51" y="283"/>
                  </a:lnTo>
                  <a:lnTo>
                    <a:pt x="54" y="279"/>
                  </a:lnTo>
                  <a:lnTo>
                    <a:pt x="57" y="275"/>
                  </a:lnTo>
                  <a:lnTo>
                    <a:pt x="58" y="269"/>
                  </a:lnTo>
                  <a:lnTo>
                    <a:pt x="64" y="247"/>
                  </a:lnTo>
                  <a:lnTo>
                    <a:pt x="69" y="226"/>
                  </a:lnTo>
                  <a:lnTo>
                    <a:pt x="75" y="205"/>
                  </a:lnTo>
                  <a:lnTo>
                    <a:pt x="81" y="185"/>
                  </a:lnTo>
                  <a:lnTo>
                    <a:pt x="93" y="149"/>
                  </a:lnTo>
                  <a:lnTo>
                    <a:pt x="107" y="116"/>
                  </a:lnTo>
                  <a:lnTo>
                    <a:pt x="113" y="102"/>
                  </a:lnTo>
                  <a:lnTo>
                    <a:pt x="120" y="89"/>
                  </a:lnTo>
                  <a:lnTo>
                    <a:pt x="126" y="79"/>
                  </a:lnTo>
                  <a:lnTo>
                    <a:pt x="132" y="69"/>
                  </a:lnTo>
                  <a:lnTo>
                    <a:pt x="138" y="62"/>
                  </a:lnTo>
                  <a:lnTo>
                    <a:pt x="143" y="57"/>
                  </a:lnTo>
                  <a:lnTo>
                    <a:pt x="148" y="52"/>
                  </a:lnTo>
                  <a:lnTo>
                    <a:pt x="153" y="51"/>
                  </a:lnTo>
                  <a:lnTo>
                    <a:pt x="154" y="51"/>
                  </a:lnTo>
                  <a:lnTo>
                    <a:pt x="160" y="56"/>
                  </a:lnTo>
                  <a:lnTo>
                    <a:pt x="167" y="65"/>
                  </a:lnTo>
                  <a:lnTo>
                    <a:pt x="176" y="79"/>
                  </a:lnTo>
                  <a:lnTo>
                    <a:pt x="185" y="98"/>
                  </a:lnTo>
                  <a:lnTo>
                    <a:pt x="196" y="123"/>
                  </a:lnTo>
                  <a:lnTo>
                    <a:pt x="206" y="154"/>
                  </a:lnTo>
                  <a:lnTo>
                    <a:pt x="218" y="191"/>
                  </a:lnTo>
                  <a:lnTo>
                    <a:pt x="228" y="234"/>
                  </a:lnTo>
                  <a:lnTo>
                    <a:pt x="234" y="263"/>
                  </a:lnTo>
                  <a:lnTo>
                    <a:pt x="238" y="289"/>
                  </a:lnTo>
                  <a:lnTo>
                    <a:pt x="242" y="316"/>
                  </a:lnTo>
                  <a:lnTo>
                    <a:pt x="245" y="341"/>
                  </a:lnTo>
                  <a:lnTo>
                    <a:pt x="247" y="365"/>
                  </a:lnTo>
                  <a:lnTo>
                    <a:pt x="249" y="388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2" y="496"/>
                  </a:lnTo>
                  <a:lnTo>
                    <a:pt x="238" y="507"/>
                  </a:lnTo>
                  <a:lnTo>
                    <a:pt x="235" y="517"/>
                  </a:lnTo>
                  <a:lnTo>
                    <a:pt x="231" y="525"/>
                  </a:lnTo>
                  <a:lnTo>
                    <a:pt x="227" y="530"/>
                  </a:lnTo>
                  <a:lnTo>
                    <a:pt x="222" y="535"/>
                  </a:lnTo>
                  <a:lnTo>
                    <a:pt x="220" y="539"/>
                  </a:lnTo>
                  <a:lnTo>
                    <a:pt x="218" y="544"/>
                  </a:lnTo>
                  <a:lnTo>
                    <a:pt x="218" y="549"/>
                  </a:lnTo>
                  <a:lnTo>
                    <a:pt x="219" y="554"/>
                  </a:lnTo>
                  <a:lnTo>
                    <a:pt x="220" y="559"/>
                  </a:lnTo>
                  <a:lnTo>
                    <a:pt x="223" y="563"/>
                  </a:lnTo>
                  <a:lnTo>
                    <a:pt x="228" y="567"/>
                  </a:lnTo>
                  <a:lnTo>
                    <a:pt x="232" y="571"/>
                  </a:lnTo>
                  <a:lnTo>
                    <a:pt x="237" y="573"/>
                  </a:lnTo>
                  <a:lnTo>
                    <a:pt x="242" y="574"/>
                  </a:lnTo>
                  <a:lnTo>
                    <a:pt x="249" y="574"/>
                  </a:lnTo>
                  <a:lnTo>
                    <a:pt x="254" y="574"/>
                  </a:lnTo>
                  <a:lnTo>
                    <a:pt x="259" y="572"/>
                  </a:lnTo>
                  <a:lnTo>
                    <a:pt x="265" y="570"/>
                  </a:lnTo>
                  <a:lnTo>
                    <a:pt x="269" y="566"/>
                  </a:lnTo>
                  <a:lnTo>
                    <a:pt x="275" y="559"/>
                  </a:lnTo>
                  <a:lnTo>
                    <a:pt x="282" y="552"/>
                  </a:lnTo>
                  <a:lnTo>
                    <a:pt x="287" y="542"/>
                  </a:lnTo>
                  <a:lnTo>
                    <a:pt x="291" y="533"/>
                  </a:lnTo>
                  <a:lnTo>
                    <a:pt x="294" y="522"/>
                  </a:lnTo>
                  <a:lnTo>
                    <a:pt x="299" y="511"/>
                  </a:lnTo>
                  <a:lnTo>
                    <a:pt x="301" y="500"/>
                  </a:lnTo>
                  <a:lnTo>
                    <a:pt x="303" y="487"/>
                  </a:lnTo>
                  <a:lnTo>
                    <a:pt x="306" y="462"/>
                  </a:lnTo>
                  <a:lnTo>
                    <a:pt x="308" y="435"/>
                  </a:lnTo>
                  <a:lnTo>
                    <a:pt x="308" y="408"/>
                  </a:lnTo>
                  <a:lnTo>
                    <a:pt x="307" y="380"/>
                  </a:lnTo>
                  <a:lnTo>
                    <a:pt x="305" y="353"/>
                  </a:lnTo>
                  <a:lnTo>
                    <a:pt x="303" y="326"/>
                  </a:lnTo>
                  <a:lnTo>
                    <a:pt x="300" y="302"/>
                  </a:lnTo>
                  <a:lnTo>
                    <a:pt x="296" y="280"/>
                  </a:lnTo>
                  <a:lnTo>
                    <a:pt x="290" y="244"/>
                  </a:lnTo>
                  <a:lnTo>
                    <a:pt x="286" y="225"/>
                  </a:lnTo>
                  <a:lnTo>
                    <a:pt x="279" y="195"/>
                  </a:lnTo>
                  <a:lnTo>
                    <a:pt x="271" y="162"/>
                  </a:lnTo>
                  <a:lnTo>
                    <a:pt x="260" y="130"/>
                  </a:lnTo>
                  <a:lnTo>
                    <a:pt x="248" y="96"/>
                  </a:lnTo>
                  <a:lnTo>
                    <a:pt x="241" y="80"/>
                  </a:lnTo>
                  <a:lnTo>
                    <a:pt x="234" y="65"/>
                  </a:lnTo>
                  <a:lnTo>
                    <a:pt x="226" y="51"/>
                  </a:lnTo>
                  <a:lnTo>
                    <a:pt x="217" y="39"/>
                  </a:lnTo>
                  <a:lnTo>
                    <a:pt x="209" y="27"/>
                  </a:lnTo>
                  <a:lnTo>
                    <a:pt x="199" y="18"/>
                  </a:lnTo>
                  <a:lnTo>
                    <a:pt x="190" y="10"/>
                  </a:lnTo>
                  <a:lnTo>
                    <a:pt x="179" y="5"/>
                  </a:lnTo>
                  <a:lnTo>
                    <a:pt x="172" y="2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5" y="0"/>
                  </a:lnTo>
                  <a:lnTo>
                    <a:pt x="138" y="1"/>
                  </a:lnTo>
                  <a:lnTo>
                    <a:pt x="131" y="3"/>
                  </a:lnTo>
                  <a:lnTo>
                    <a:pt x="124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5848350" y="1217613"/>
              <a:ext cx="93663" cy="182563"/>
            </a:xfrm>
            <a:custGeom>
              <a:avLst/>
              <a:gdLst/>
              <a:ahLst/>
              <a:cxnLst>
                <a:cxn ang="0">
                  <a:pos x="105" y="10"/>
                </a:cxn>
                <a:cxn ang="0">
                  <a:pos x="92" y="19"/>
                </a:cxn>
                <a:cxn ang="0">
                  <a:pos x="76" y="37"/>
                </a:cxn>
                <a:cxn ang="0">
                  <a:pos x="56" y="67"/>
                </a:cxn>
                <a:cxn ang="0">
                  <a:pos x="40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4"/>
                </a:cxn>
                <a:cxn ang="0">
                  <a:pos x="3" y="264"/>
                </a:cxn>
                <a:cxn ang="0">
                  <a:pos x="10" y="272"/>
                </a:cxn>
                <a:cxn ang="0">
                  <a:pos x="19" y="278"/>
                </a:cxn>
                <a:cxn ang="0">
                  <a:pos x="32" y="279"/>
                </a:cxn>
                <a:cxn ang="0">
                  <a:pos x="42" y="277"/>
                </a:cxn>
                <a:cxn ang="0">
                  <a:pos x="52" y="270"/>
                </a:cxn>
                <a:cxn ang="0">
                  <a:pos x="57" y="262"/>
                </a:cxn>
                <a:cxn ang="0">
                  <a:pos x="67" y="216"/>
                </a:cxn>
                <a:cxn ang="0">
                  <a:pos x="88" y="143"/>
                </a:cxn>
                <a:cxn ang="0">
                  <a:pos x="105" y="100"/>
                </a:cxn>
                <a:cxn ang="0">
                  <a:pos x="115" y="78"/>
                </a:cxn>
                <a:cxn ang="0">
                  <a:pos x="126" y="62"/>
                </a:cxn>
                <a:cxn ang="0">
                  <a:pos x="135" y="53"/>
                </a:cxn>
                <a:cxn ang="0">
                  <a:pos x="141" y="52"/>
                </a:cxn>
                <a:cxn ang="0">
                  <a:pos x="154" y="65"/>
                </a:cxn>
                <a:cxn ang="0">
                  <a:pos x="172" y="99"/>
                </a:cxn>
                <a:cxn ang="0">
                  <a:pos x="195" y="154"/>
                </a:cxn>
                <a:cxn ang="0">
                  <a:pos x="216" y="235"/>
                </a:cxn>
                <a:cxn ang="0">
                  <a:pos x="225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7" y="430"/>
                </a:cxn>
                <a:cxn ang="0">
                  <a:pos x="234" y="466"/>
                </a:cxn>
                <a:cxn ang="0">
                  <a:pos x="230" y="495"/>
                </a:cxn>
                <a:cxn ang="0">
                  <a:pos x="222" y="517"/>
                </a:cxn>
                <a:cxn ang="0">
                  <a:pos x="214" y="530"/>
                </a:cxn>
                <a:cxn ang="0">
                  <a:pos x="207" y="540"/>
                </a:cxn>
                <a:cxn ang="0">
                  <a:pos x="205" y="549"/>
                </a:cxn>
                <a:cxn ang="0">
                  <a:pos x="208" y="559"/>
                </a:cxn>
                <a:cxn ang="0">
                  <a:pos x="215" y="567"/>
                </a:cxn>
                <a:cxn ang="0">
                  <a:pos x="224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7" y="566"/>
                </a:cxn>
                <a:cxn ang="0">
                  <a:pos x="269" y="552"/>
                </a:cxn>
                <a:cxn ang="0">
                  <a:pos x="278" y="534"/>
                </a:cxn>
                <a:cxn ang="0">
                  <a:pos x="286" y="511"/>
                </a:cxn>
                <a:cxn ang="0">
                  <a:pos x="291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7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3"/>
                </a:cxn>
                <a:cxn ang="0">
                  <a:pos x="235" y="97"/>
                </a:cxn>
                <a:cxn ang="0">
                  <a:pos x="221" y="66"/>
                </a:cxn>
                <a:cxn ang="0">
                  <a:pos x="205" y="39"/>
                </a:cxn>
                <a:cxn ang="0">
                  <a:pos x="186" y="17"/>
                </a:cxn>
                <a:cxn ang="0">
                  <a:pos x="166" y="5"/>
                </a:cxn>
                <a:cxn ang="0">
                  <a:pos x="152" y="1"/>
                </a:cxn>
                <a:cxn ang="0">
                  <a:pos x="139" y="0"/>
                </a:cxn>
                <a:cxn ang="0">
                  <a:pos x="124" y="2"/>
                </a:cxn>
                <a:cxn ang="0">
                  <a:pos x="111" y="6"/>
                </a:cxn>
              </a:cxnLst>
              <a:rect l="0" t="0" r="r" b="b"/>
              <a:pathLst>
                <a:path w="295" h="575">
                  <a:moveTo>
                    <a:pt x="111" y="6"/>
                  </a:moveTo>
                  <a:lnTo>
                    <a:pt x="105" y="10"/>
                  </a:lnTo>
                  <a:lnTo>
                    <a:pt x="98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6" y="37"/>
                  </a:lnTo>
                  <a:lnTo>
                    <a:pt x="66" y="51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0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1" y="249"/>
                  </a:lnTo>
                  <a:lnTo>
                    <a:pt x="0" y="254"/>
                  </a:lnTo>
                  <a:lnTo>
                    <a:pt x="1" y="260"/>
                  </a:lnTo>
                  <a:lnTo>
                    <a:pt x="3" y="264"/>
                  </a:lnTo>
                  <a:lnTo>
                    <a:pt x="6" y="268"/>
                  </a:lnTo>
                  <a:lnTo>
                    <a:pt x="10" y="272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5" y="279"/>
                  </a:lnTo>
                  <a:lnTo>
                    <a:pt x="32" y="279"/>
                  </a:lnTo>
                  <a:lnTo>
                    <a:pt x="37" y="278"/>
                  </a:lnTo>
                  <a:lnTo>
                    <a:pt x="42" y="277"/>
                  </a:lnTo>
                  <a:lnTo>
                    <a:pt x="48" y="273"/>
                  </a:lnTo>
                  <a:lnTo>
                    <a:pt x="52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6"/>
                  </a:lnTo>
                  <a:lnTo>
                    <a:pt x="67" y="216"/>
                  </a:lnTo>
                  <a:lnTo>
                    <a:pt x="76" y="178"/>
                  </a:lnTo>
                  <a:lnTo>
                    <a:pt x="88" y="143"/>
                  </a:lnTo>
                  <a:lnTo>
                    <a:pt x="98" y="113"/>
                  </a:lnTo>
                  <a:lnTo>
                    <a:pt x="105" y="100"/>
                  </a:lnTo>
                  <a:lnTo>
                    <a:pt x="110" y="88"/>
                  </a:lnTo>
                  <a:lnTo>
                    <a:pt x="115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5" y="53"/>
                  </a:lnTo>
                  <a:lnTo>
                    <a:pt x="140" y="51"/>
                  </a:lnTo>
                  <a:lnTo>
                    <a:pt x="141" y="52"/>
                  </a:lnTo>
                  <a:lnTo>
                    <a:pt x="147" y="57"/>
                  </a:lnTo>
                  <a:lnTo>
                    <a:pt x="154" y="65"/>
                  </a:lnTo>
                  <a:lnTo>
                    <a:pt x="163" y="79"/>
                  </a:lnTo>
                  <a:lnTo>
                    <a:pt x="172" y="99"/>
                  </a:lnTo>
                  <a:lnTo>
                    <a:pt x="183" y="123"/>
                  </a:lnTo>
                  <a:lnTo>
                    <a:pt x="195" y="154"/>
                  </a:lnTo>
                  <a:lnTo>
                    <a:pt x="205" y="192"/>
                  </a:lnTo>
                  <a:lnTo>
                    <a:pt x="216" y="235"/>
                  </a:lnTo>
                  <a:lnTo>
                    <a:pt x="221" y="263"/>
                  </a:lnTo>
                  <a:lnTo>
                    <a:pt x="225" y="290"/>
                  </a:lnTo>
                  <a:lnTo>
                    <a:pt x="230" y="317"/>
                  </a:lnTo>
                  <a:lnTo>
                    <a:pt x="233" y="341"/>
                  </a:lnTo>
                  <a:lnTo>
                    <a:pt x="235" y="365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5"/>
                  </a:lnTo>
                  <a:lnTo>
                    <a:pt x="226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0"/>
                  </a:lnTo>
                  <a:lnTo>
                    <a:pt x="209" y="535"/>
                  </a:lnTo>
                  <a:lnTo>
                    <a:pt x="207" y="540"/>
                  </a:lnTo>
                  <a:lnTo>
                    <a:pt x="206" y="544"/>
                  </a:lnTo>
                  <a:lnTo>
                    <a:pt x="205" y="549"/>
                  </a:lnTo>
                  <a:lnTo>
                    <a:pt x="206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7"/>
                  </a:lnTo>
                  <a:lnTo>
                    <a:pt x="219" y="571"/>
                  </a:lnTo>
                  <a:lnTo>
                    <a:pt x="224" y="573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7" y="573"/>
                  </a:lnTo>
                  <a:lnTo>
                    <a:pt x="252" y="569"/>
                  </a:lnTo>
                  <a:lnTo>
                    <a:pt x="257" y="566"/>
                  </a:lnTo>
                  <a:lnTo>
                    <a:pt x="263" y="560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8" y="534"/>
                  </a:lnTo>
                  <a:lnTo>
                    <a:pt x="282" y="523"/>
                  </a:lnTo>
                  <a:lnTo>
                    <a:pt x="286" y="511"/>
                  </a:lnTo>
                  <a:lnTo>
                    <a:pt x="289" y="500"/>
                  </a:lnTo>
                  <a:lnTo>
                    <a:pt x="291" y="488"/>
                  </a:lnTo>
                  <a:lnTo>
                    <a:pt x="294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7"/>
                  </a:lnTo>
                  <a:lnTo>
                    <a:pt x="287" y="303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3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6"/>
                  </a:lnTo>
                  <a:lnTo>
                    <a:pt x="214" y="51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6" y="17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60" y="3"/>
                  </a:lnTo>
                  <a:lnTo>
                    <a:pt x="152" y="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7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5986463" y="1220788"/>
              <a:ext cx="96838" cy="182563"/>
            </a:xfrm>
            <a:custGeom>
              <a:avLst/>
              <a:gdLst/>
              <a:ahLst/>
              <a:cxnLst>
                <a:cxn ang="0">
                  <a:pos x="116" y="11"/>
                </a:cxn>
                <a:cxn ang="0">
                  <a:pos x="103" y="19"/>
                </a:cxn>
                <a:cxn ang="0">
                  <a:pos x="85" y="37"/>
                </a:cxn>
                <a:cxn ang="0">
                  <a:pos x="64" y="68"/>
                </a:cxn>
                <a:cxn ang="0">
                  <a:pos x="45" y="104"/>
                </a:cxn>
                <a:cxn ang="0">
                  <a:pos x="24" y="159"/>
                </a:cxn>
                <a:cxn ang="0">
                  <a:pos x="5" y="219"/>
                </a:cxn>
                <a:cxn ang="0">
                  <a:pos x="0" y="242"/>
                </a:cxn>
                <a:cxn ang="0">
                  <a:pos x="2" y="253"/>
                </a:cxn>
                <a:cxn ang="0">
                  <a:pos x="8" y="260"/>
                </a:cxn>
                <a:cxn ang="0">
                  <a:pos x="18" y="267"/>
                </a:cxn>
                <a:cxn ang="0">
                  <a:pos x="29" y="269"/>
                </a:cxn>
                <a:cxn ang="0">
                  <a:pos x="41" y="267"/>
                </a:cxn>
                <a:cxn ang="0">
                  <a:pos x="49" y="261"/>
                </a:cxn>
                <a:cxn ang="0">
                  <a:pos x="57" y="253"/>
                </a:cxn>
                <a:cxn ang="0">
                  <a:pos x="66" y="216"/>
                </a:cxn>
                <a:cxn ang="0">
                  <a:pos x="87" y="153"/>
                </a:cxn>
                <a:cxn ang="0">
                  <a:pos x="105" y="111"/>
                </a:cxn>
                <a:cxn ang="0">
                  <a:pos x="118" y="88"/>
                </a:cxn>
                <a:cxn ang="0">
                  <a:pos x="131" y="69"/>
                </a:cxn>
                <a:cxn ang="0">
                  <a:pos x="143" y="57"/>
                </a:cxn>
                <a:cxn ang="0">
                  <a:pos x="152" y="52"/>
                </a:cxn>
                <a:cxn ang="0">
                  <a:pos x="159" y="57"/>
                </a:cxn>
                <a:cxn ang="0">
                  <a:pos x="176" y="80"/>
                </a:cxn>
                <a:cxn ang="0">
                  <a:pos x="196" y="124"/>
                </a:cxn>
                <a:cxn ang="0">
                  <a:pos x="219" y="192"/>
                </a:cxn>
                <a:cxn ang="0">
                  <a:pos x="234" y="263"/>
                </a:cxn>
                <a:cxn ang="0">
                  <a:pos x="243" y="317"/>
                </a:cxn>
                <a:cxn ang="0">
                  <a:pos x="247" y="366"/>
                </a:cxn>
                <a:cxn ang="0">
                  <a:pos x="249" y="410"/>
                </a:cxn>
                <a:cxn ang="0">
                  <a:pos x="248" y="449"/>
                </a:cxn>
                <a:cxn ang="0">
                  <a:pos x="245" y="482"/>
                </a:cxn>
                <a:cxn ang="0">
                  <a:pos x="240" y="508"/>
                </a:cxn>
                <a:cxn ang="0">
                  <a:pos x="231" y="526"/>
                </a:cxn>
                <a:cxn ang="0">
                  <a:pos x="223" y="535"/>
                </a:cxn>
                <a:cxn ang="0">
                  <a:pos x="219" y="545"/>
                </a:cxn>
                <a:cxn ang="0">
                  <a:pos x="220" y="555"/>
                </a:cxn>
                <a:cxn ang="0">
                  <a:pos x="224" y="565"/>
                </a:cxn>
                <a:cxn ang="0">
                  <a:pos x="232" y="571"/>
                </a:cxn>
                <a:cxn ang="0">
                  <a:pos x="243" y="575"/>
                </a:cxn>
                <a:cxn ang="0">
                  <a:pos x="255" y="574"/>
                </a:cxn>
                <a:cxn ang="0">
                  <a:pos x="265" y="571"/>
                </a:cxn>
                <a:cxn ang="0">
                  <a:pos x="276" y="560"/>
                </a:cxn>
                <a:cxn ang="0">
                  <a:pos x="286" y="544"/>
                </a:cxn>
                <a:cxn ang="0">
                  <a:pos x="295" y="523"/>
                </a:cxn>
                <a:cxn ang="0">
                  <a:pos x="301" y="500"/>
                </a:cxn>
                <a:cxn ang="0">
                  <a:pos x="306" y="463"/>
                </a:cxn>
                <a:cxn ang="0">
                  <a:pos x="309" y="408"/>
                </a:cxn>
                <a:cxn ang="0">
                  <a:pos x="305" y="353"/>
                </a:cxn>
                <a:cxn ang="0">
                  <a:pos x="300" y="304"/>
                </a:cxn>
                <a:cxn ang="0">
                  <a:pos x="291" y="245"/>
                </a:cxn>
                <a:cxn ang="0">
                  <a:pos x="280" y="197"/>
                </a:cxn>
                <a:cxn ang="0">
                  <a:pos x="261" y="130"/>
                </a:cxn>
                <a:cxn ang="0">
                  <a:pos x="242" y="81"/>
                </a:cxn>
                <a:cxn ang="0">
                  <a:pos x="226" y="52"/>
                </a:cxn>
                <a:cxn ang="0">
                  <a:pos x="209" y="29"/>
                </a:cxn>
                <a:cxn ang="0">
                  <a:pos x="190" y="11"/>
                </a:cxn>
                <a:cxn ang="0">
                  <a:pos x="172" y="3"/>
                </a:cxn>
                <a:cxn ang="0">
                  <a:pos x="158" y="0"/>
                </a:cxn>
                <a:cxn ang="0">
                  <a:pos x="143" y="1"/>
                </a:cxn>
                <a:cxn ang="0">
                  <a:pos x="130" y="4"/>
                </a:cxn>
              </a:cxnLst>
              <a:rect l="0" t="0" r="r" b="b"/>
              <a:pathLst>
                <a:path w="309" h="575">
                  <a:moveTo>
                    <a:pt x="122" y="6"/>
                  </a:moveTo>
                  <a:lnTo>
                    <a:pt x="116" y="11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7" y="24"/>
                  </a:lnTo>
                  <a:lnTo>
                    <a:pt x="85" y="37"/>
                  </a:lnTo>
                  <a:lnTo>
                    <a:pt x="75" y="52"/>
                  </a:lnTo>
                  <a:lnTo>
                    <a:pt x="64" y="68"/>
                  </a:lnTo>
                  <a:lnTo>
                    <a:pt x="55" y="86"/>
                  </a:lnTo>
                  <a:lnTo>
                    <a:pt x="45" y="104"/>
                  </a:lnTo>
                  <a:lnTo>
                    <a:pt x="38" y="122"/>
                  </a:lnTo>
                  <a:lnTo>
                    <a:pt x="24" y="159"/>
                  </a:lnTo>
                  <a:lnTo>
                    <a:pt x="13" y="191"/>
                  </a:lnTo>
                  <a:lnTo>
                    <a:pt x="5" y="219"/>
                  </a:lnTo>
                  <a:lnTo>
                    <a:pt x="1" y="237"/>
                  </a:lnTo>
                  <a:lnTo>
                    <a:pt x="0" y="242"/>
                  </a:lnTo>
                  <a:lnTo>
                    <a:pt x="1" y="247"/>
                  </a:lnTo>
                  <a:lnTo>
                    <a:pt x="2" y="253"/>
                  </a:lnTo>
                  <a:lnTo>
                    <a:pt x="5" y="257"/>
                  </a:lnTo>
                  <a:lnTo>
                    <a:pt x="8" y="260"/>
                  </a:lnTo>
                  <a:lnTo>
                    <a:pt x="12" y="264"/>
                  </a:lnTo>
                  <a:lnTo>
                    <a:pt x="18" y="267"/>
                  </a:lnTo>
                  <a:lnTo>
                    <a:pt x="23" y="268"/>
                  </a:lnTo>
                  <a:lnTo>
                    <a:pt x="29" y="269"/>
                  </a:lnTo>
                  <a:lnTo>
                    <a:pt x="35" y="268"/>
                  </a:lnTo>
                  <a:lnTo>
                    <a:pt x="41" y="267"/>
                  </a:lnTo>
                  <a:lnTo>
                    <a:pt x="45" y="264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7" y="253"/>
                  </a:lnTo>
                  <a:lnTo>
                    <a:pt x="58" y="247"/>
                  </a:lnTo>
                  <a:lnTo>
                    <a:pt x="66" y="216"/>
                  </a:lnTo>
                  <a:lnTo>
                    <a:pt x="77" y="184"/>
                  </a:lnTo>
                  <a:lnTo>
                    <a:pt x="87" y="153"/>
                  </a:lnTo>
                  <a:lnTo>
                    <a:pt x="99" y="125"/>
                  </a:lnTo>
                  <a:lnTo>
                    <a:pt x="105" y="111"/>
                  </a:lnTo>
                  <a:lnTo>
                    <a:pt x="112" y="99"/>
                  </a:lnTo>
                  <a:lnTo>
                    <a:pt x="118" y="88"/>
                  </a:lnTo>
                  <a:lnTo>
                    <a:pt x="124" y="78"/>
                  </a:lnTo>
                  <a:lnTo>
                    <a:pt x="131" y="69"/>
                  </a:lnTo>
                  <a:lnTo>
                    <a:pt x="137" y="62"/>
                  </a:lnTo>
                  <a:lnTo>
                    <a:pt x="143" y="57"/>
                  </a:lnTo>
                  <a:lnTo>
                    <a:pt x="149" y="53"/>
                  </a:lnTo>
                  <a:lnTo>
                    <a:pt x="152" y="52"/>
                  </a:lnTo>
                  <a:lnTo>
                    <a:pt x="154" y="53"/>
                  </a:lnTo>
                  <a:lnTo>
                    <a:pt x="159" y="57"/>
                  </a:lnTo>
                  <a:lnTo>
                    <a:pt x="167" y="66"/>
                  </a:lnTo>
                  <a:lnTo>
                    <a:pt x="176" y="80"/>
                  </a:lnTo>
                  <a:lnTo>
                    <a:pt x="186" y="99"/>
                  </a:lnTo>
                  <a:lnTo>
                    <a:pt x="196" y="124"/>
                  </a:lnTo>
                  <a:lnTo>
                    <a:pt x="207" y="155"/>
                  </a:lnTo>
                  <a:lnTo>
                    <a:pt x="219" y="192"/>
                  </a:lnTo>
                  <a:lnTo>
                    <a:pt x="229" y="236"/>
                  </a:lnTo>
                  <a:lnTo>
                    <a:pt x="234" y="263"/>
                  </a:lnTo>
                  <a:lnTo>
                    <a:pt x="239" y="291"/>
                  </a:lnTo>
                  <a:lnTo>
                    <a:pt x="243" y="317"/>
                  </a:lnTo>
                  <a:lnTo>
                    <a:pt x="245" y="342"/>
                  </a:lnTo>
                  <a:lnTo>
                    <a:pt x="247" y="366"/>
                  </a:lnTo>
                  <a:lnTo>
                    <a:pt x="249" y="389"/>
                  </a:lnTo>
                  <a:lnTo>
                    <a:pt x="249" y="410"/>
                  </a:lnTo>
                  <a:lnTo>
                    <a:pt x="249" y="430"/>
                  </a:lnTo>
                  <a:lnTo>
                    <a:pt x="248" y="449"/>
                  </a:lnTo>
                  <a:lnTo>
                    <a:pt x="247" y="466"/>
                  </a:lnTo>
                  <a:lnTo>
                    <a:pt x="245" y="482"/>
                  </a:lnTo>
                  <a:lnTo>
                    <a:pt x="243" y="496"/>
                  </a:lnTo>
                  <a:lnTo>
                    <a:pt x="240" y="508"/>
                  </a:lnTo>
                  <a:lnTo>
                    <a:pt x="236" y="518"/>
                  </a:lnTo>
                  <a:lnTo>
                    <a:pt x="231" y="526"/>
                  </a:lnTo>
                  <a:lnTo>
                    <a:pt x="227" y="531"/>
                  </a:lnTo>
                  <a:lnTo>
                    <a:pt x="223" y="535"/>
                  </a:lnTo>
                  <a:lnTo>
                    <a:pt x="221" y="540"/>
                  </a:lnTo>
                  <a:lnTo>
                    <a:pt x="219" y="545"/>
                  </a:lnTo>
                  <a:lnTo>
                    <a:pt x="219" y="550"/>
                  </a:lnTo>
                  <a:lnTo>
                    <a:pt x="220" y="555"/>
                  </a:lnTo>
                  <a:lnTo>
                    <a:pt x="221" y="559"/>
                  </a:lnTo>
                  <a:lnTo>
                    <a:pt x="224" y="565"/>
                  </a:lnTo>
                  <a:lnTo>
                    <a:pt x="228" y="568"/>
                  </a:lnTo>
                  <a:lnTo>
                    <a:pt x="232" y="571"/>
                  </a:lnTo>
                  <a:lnTo>
                    <a:pt x="238" y="574"/>
                  </a:lnTo>
                  <a:lnTo>
                    <a:pt x="243" y="575"/>
                  </a:lnTo>
                  <a:lnTo>
                    <a:pt x="249" y="575"/>
                  </a:lnTo>
                  <a:lnTo>
                    <a:pt x="255" y="574"/>
                  </a:lnTo>
                  <a:lnTo>
                    <a:pt x="260" y="573"/>
                  </a:lnTo>
                  <a:lnTo>
                    <a:pt x="265" y="571"/>
                  </a:lnTo>
                  <a:lnTo>
                    <a:pt x="269" y="567"/>
                  </a:lnTo>
                  <a:lnTo>
                    <a:pt x="276" y="560"/>
                  </a:lnTo>
                  <a:lnTo>
                    <a:pt x="282" y="552"/>
                  </a:lnTo>
                  <a:lnTo>
                    <a:pt x="286" y="544"/>
                  </a:lnTo>
                  <a:lnTo>
                    <a:pt x="292" y="534"/>
                  </a:lnTo>
                  <a:lnTo>
                    <a:pt x="295" y="523"/>
                  </a:lnTo>
                  <a:lnTo>
                    <a:pt x="298" y="512"/>
                  </a:lnTo>
                  <a:lnTo>
                    <a:pt x="301" y="500"/>
                  </a:lnTo>
                  <a:lnTo>
                    <a:pt x="303" y="489"/>
                  </a:lnTo>
                  <a:lnTo>
                    <a:pt x="306" y="463"/>
                  </a:lnTo>
                  <a:lnTo>
                    <a:pt x="309" y="436"/>
                  </a:lnTo>
                  <a:lnTo>
                    <a:pt x="309" y="408"/>
                  </a:lnTo>
                  <a:lnTo>
                    <a:pt x="307" y="381"/>
                  </a:lnTo>
                  <a:lnTo>
                    <a:pt x="305" y="353"/>
                  </a:lnTo>
                  <a:lnTo>
                    <a:pt x="303" y="328"/>
                  </a:lnTo>
                  <a:lnTo>
                    <a:pt x="300" y="304"/>
                  </a:lnTo>
                  <a:lnTo>
                    <a:pt x="297" y="281"/>
                  </a:lnTo>
                  <a:lnTo>
                    <a:pt x="291" y="245"/>
                  </a:lnTo>
                  <a:lnTo>
                    <a:pt x="286" y="225"/>
                  </a:lnTo>
                  <a:lnTo>
                    <a:pt x="280" y="197"/>
                  </a:lnTo>
                  <a:lnTo>
                    <a:pt x="271" y="164"/>
                  </a:lnTo>
                  <a:lnTo>
                    <a:pt x="261" y="130"/>
                  </a:lnTo>
                  <a:lnTo>
                    <a:pt x="248" y="97"/>
                  </a:lnTo>
                  <a:lnTo>
                    <a:pt x="242" y="81"/>
                  </a:lnTo>
                  <a:lnTo>
                    <a:pt x="234" y="67"/>
                  </a:lnTo>
                  <a:lnTo>
                    <a:pt x="226" y="52"/>
                  </a:lnTo>
                  <a:lnTo>
                    <a:pt x="218" y="39"/>
                  </a:lnTo>
                  <a:lnTo>
                    <a:pt x="209" y="29"/>
                  </a:lnTo>
                  <a:lnTo>
                    <a:pt x="200" y="19"/>
                  </a:lnTo>
                  <a:lnTo>
                    <a:pt x="190" y="11"/>
                  </a:lnTo>
                  <a:lnTo>
                    <a:pt x="179" y="5"/>
                  </a:lnTo>
                  <a:lnTo>
                    <a:pt x="172" y="3"/>
                  </a:lnTo>
                  <a:lnTo>
                    <a:pt x="166" y="1"/>
                  </a:lnTo>
                  <a:lnTo>
                    <a:pt x="158" y="0"/>
                  </a:lnTo>
                  <a:lnTo>
                    <a:pt x="151" y="0"/>
                  </a:lnTo>
                  <a:lnTo>
                    <a:pt x="143" y="1"/>
                  </a:lnTo>
                  <a:lnTo>
                    <a:pt x="137" y="2"/>
                  </a:lnTo>
                  <a:lnTo>
                    <a:pt x="130" y="4"/>
                  </a:lnTo>
                  <a:lnTo>
                    <a:pt x="122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6122988" y="1220788"/>
              <a:ext cx="93663" cy="182563"/>
            </a:xfrm>
            <a:custGeom>
              <a:avLst/>
              <a:gdLst/>
              <a:ahLst/>
              <a:cxnLst>
                <a:cxn ang="0">
                  <a:pos x="102" y="9"/>
                </a:cxn>
                <a:cxn ang="0">
                  <a:pos x="89" y="19"/>
                </a:cxn>
                <a:cxn ang="0">
                  <a:pos x="73" y="35"/>
                </a:cxn>
                <a:cxn ang="0">
                  <a:pos x="54" y="63"/>
                </a:cxn>
                <a:cxn ang="0">
                  <a:pos x="37" y="95"/>
                </a:cxn>
                <a:cxn ang="0">
                  <a:pos x="19" y="144"/>
                </a:cxn>
                <a:cxn ang="0">
                  <a:pos x="3" y="198"/>
                </a:cxn>
                <a:cxn ang="0">
                  <a:pos x="0" y="219"/>
                </a:cxn>
                <a:cxn ang="0">
                  <a:pos x="2" y="229"/>
                </a:cxn>
                <a:cxn ang="0">
                  <a:pos x="9" y="238"/>
                </a:cxn>
                <a:cxn ang="0">
                  <a:pos x="18" y="243"/>
                </a:cxn>
                <a:cxn ang="0">
                  <a:pos x="30" y="244"/>
                </a:cxn>
                <a:cxn ang="0">
                  <a:pos x="41" y="242"/>
                </a:cxn>
                <a:cxn ang="0">
                  <a:pos x="50" y="237"/>
                </a:cxn>
                <a:cxn ang="0">
                  <a:pos x="56" y="228"/>
                </a:cxn>
                <a:cxn ang="0">
                  <a:pos x="65" y="196"/>
                </a:cxn>
                <a:cxn ang="0">
                  <a:pos x="82" y="142"/>
                </a:cxn>
                <a:cxn ang="0">
                  <a:pos x="102" y="94"/>
                </a:cxn>
                <a:cxn ang="0">
                  <a:pos x="119" y="68"/>
                </a:cxn>
                <a:cxn ang="0">
                  <a:pos x="129" y="56"/>
                </a:cxn>
                <a:cxn ang="0">
                  <a:pos x="138" y="52"/>
                </a:cxn>
                <a:cxn ang="0">
                  <a:pos x="147" y="57"/>
                </a:cxn>
                <a:cxn ang="0">
                  <a:pos x="163" y="80"/>
                </a:cxn>
                <a:cxn ang="0">
                  <a:pos x="184" y="124"/>
                </a:cxn>
                <a:cxn ang="0">
                  <a:pos x="205" y="192"/>
                </a:cxn>
                <a:cxn ang="0">
                  <a:pos x="221" y="263"/>
                </a:cxn>
                <a:cxn ang="0">
                  <a:pos x="230" y="317"/>
                </a:cxn>
                <a:cxn ang="0">
                  <a:pos x="235" y="366"/>
                </a:cxn>
                <a:cxn ang="0">
                  <a:pos x="237" y="410"/>
                </a:cxn>
                <a:cxn ang="0">
                  <a:pos x="236" y="449"/>
                </a:cxn>
                <a:cxn ang="0">
                  <a:pos x="233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1" y="535"/>
                </a:cxn>
                <a:cxn ang="0">
                  <a:pos x="206" y="545"/>
                </a:cxn>
                <a:cxn ang="0">
                  <a:pos x="206" y="555"/>
                </a:cxn>
                <a:cxn ang="0">
                  <a:pos x="212" y="565"/>
                </a:cxn>
                <a:cxn ang="0">
                  <a:pos x="220" y="571"/>
                </a:cxn>
                <a:cxn ang="0">
                  <a:pos x="231" y="575"/>
                </a:cxn>
                <a:cxn ang="0">
                  <a:pos x="241" y="574"/>
                </a:cxn>
                <a:cxn ang="0">
                  <a:pos x="252" y="571"/>
                </a:cxn>
                <a:cxn ang="0">
                  <a:pos x="264" y="560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9" y="501"/>
                </a:cxn>
                <a:cxn ang="0">
                  <a:pos x="294" y="463"/>
                </a:cxn>
                <a:cxn ang="0">
                  <a:pos x="295" y="408"/>
                </a:cxn>
                <a:cxn ang="0">
                  <a:pos x="293" y="353"/>
                </a:cxn>
                <a:cxn ang="0">
                  <a:pos x="287" y="303"/>
                </a:cxn>
                <a:cxn ang="0">
                  <a:pos x="277" y="245"/>
                </a:cxn>
                <a:cxn ang="0">
                  <a:pos x="267" y="197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4" y="52"/>
                </a:cxn>
                <a:cxn ang="0">
                  <a:pos x="196" y="29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4" y="0"/>
                </a:cxn>
                <a:cxn ang="0">
                  <a:pos x="129" y="0"/>
                </a:cxn>
                <a:cxn ang="0">
                  <a:pos x="116" y="4"/>
                </a:cxn>
              </a:cxnLst>
              <a:rect l="0" t="0" r="r" b="b"/>
              <a:pathLst>
                <a:path w="295" h="575">
                  <a:moveTo>
                    <a:pt x="108" y="6"/>
                  </a:moveTo>
                  <a:lnTo>
                    <a:pt x="102" y="9"/>
                  </a:lnTo>
                  <a:lnTo>
                    <a:pt x="95" y="14"/>
                  </a:lnTo>
                  <a:lnTo>
                    <a:pt x="89" y="19"/>
                  </a:lnTo>
                  <a:lnTo>
                    <a:pt x="84" y="23"/>
                  </a:lnTo>
                  <a:lnTo>
                    <a:pt x="73" y="35"/>
                  </a:lnTo>
                  <a:lnTo>
                    <a:pt x="63" y="49"/>
                  </a:lnTo>
                  <a:lnTo>
                    <a:pt x="54" y="63"/>
                  </a:lnTo>
                  <a:lnTo>
                    <a:pt x="46" y="78"/>
                  </a:lnTo>
                  <a:lnTo>
                    <a:pt x="37" y="95"/>
                  </a:lnTo>
                  <a:lnTo>
                    <a:pt x="31" y="111"/>
                  </a:lnTo>
                  <a:lnTo>
                    <a:pt x="19" y="144"/>
                  </a:lnTo>
                  <a:lnTo>
                    <a:pt x="10" y="173"/>
                  </a:lnTo>
                  <a:lnTo>
                    <a:pt x="3" y="198"/>
                  </a:lnTo>
                  <a:lnTo>
                    <a:pt x="0" y="214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2" y="229"/>
                  </a:lnTo>
                  <a:lnTo>
                    <a:pt x="5" y="234"/>
                  </a:lnTo>
                  <a:lnTo>
                    <a:pt x="9" y="238"/>
                  </a:lnTo>
                  <a:lnTo>
                    <a:pt x="13" y="240"/>
                  </a:lnTo>
                  <a:lnTo>
                    <a:pt x="18" y="243"/>
                  </a:lnTo>
                  <a:lnTo>
                    <a:pt x="23" y="244"/>
                  </a:lnTo>
                  <a:lnTo>
                    <a:pt x="30" y="244"/>
                  </a:lnTo>
                  <a:lnTo>
                    <a:pt x="35" y="244"/>
                  </a:lnTo>
                  <a:lnTo>
                    <a:pt x="41" y="242"/>
                  </a:lnTo>
                  <a:lnTo>
                    <a:pt x="46" y="240"/>
                  </a:lnTo>
                  <a:lnTo>
                    <a:pt x="50" y="237"/>
                  </a:lnTo>
                  <a:lnTo>
                    <a:pt x="54" y="233"/>
                  </a:lnTo>
                  <a:lnTo>
                    <a:pt x="56" y="228"/>
                  </a:lnTo>
                  <a:lnTo>
                    <a:pt x="58" y="223"/>
                  </a:lnTo>
                  <a:lnTo>
                    <a:pt x="65" y="196"/>
                  </a:lnTo>
                  <a:lnTo>
                    <a:pt x="72" y="168"/>
                  </a:lnTo>
                  <a:lnTo>
                    <a:pt x="82" y="142"/>
                  </a:lnTo>
                  <a:lnTo>
                    <a:pt x="91" y="116"/>
                  </a:lnTo>
                  <a:lnTo>
                    <a:pt x="102" y="94"/>
                  </a:lnTo>
                  <a:lnTo>
                    <a:pt x="113" y="75"/>
                  </a:lnTo>
                  <a:lnTo>
                    <a:pt x="119" y="68"/>
                  </a:lnTo>
                  <a:lnTo>
                    <a:pt x="124" y="61"/>
                  </a:lnTo>
                  <a:lnTo>
                    <a:pt x="129" y="56"/>
                  </a:lnTo>
                  <a:lnTo>
                    <a:pt x="135" y="53"/>
                  </a:lnTo>
                  <a:lnTo>
                    <a:pt x="138" y="52"/>
                  </a:lnTo>
                  <a:lnTo>
                    <a:pt x="142" y="53"/>
                  </a:lnTo>
                  <a:lnTo>
                    <a:pt x="147" y="57"/>
                  </a:lnTo>
                  <a:lnTo>
                    <a:pt x="155" y="66"/>
                  </a:lnTo>
                  <a:lnTo>
                    <a:pt x="163" y="80"/>
                  </a:lnTo>
                  <a:lnTo>
                    <a:pt x="174" y="99"/>
                  </a:lnTo>
                  <a:lnTo>
                    <a:pt x="184" y="124"/>
                  </a:lnTo>
                  <a:lnTo>
                    <a:pt x="195" y="155"/>
                  </a:lnTo>
                  <a:lnTo>
                    <a:pt x="205" y="192"/>
                  </a:lnTo>
                  <a:lnTo>
                    <a:pt x="216" y="236"/>
                  </a:lnTo>
                  <a:lnTo>
                    <a:pt x="221" y="263"/>
                  </a:lnTo>
                  <a:lnTo>
                    <a:pt x="227" y="291"/>
                  </a:lnTo>
                  <a:lnTo>
                    <a:pt x="230" y="317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7" y="410"/>
                  </a:lnTo>
                  <a:lnTo>
                    <a:pt x="237" y="430"/>
                  </a:lnTo>
                  <a:lnTo>
                    <a:pt x="236" y="449"/>
                  </a:lnTo>
                  <a:lnTo>
                    <a:pt x="235" y="466"/>
                  </a:lnTo>
                  <a:lnTo>
                    <a:pt x="233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2" y="518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1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6" y="555"/>
                  </a:lnTo>
                  <a:lnTo>
                    <a:pt x="209" y="559"/>
                  </a:lnTo>
                  <a:lnTo>
                    <a:pt x="212" y="565"/>
                  </a:lnTo>
                  <a:lnTo>
                    <a:pt x="215" y="568"/>
                  </a:lnTo>
                  <a:lnTo>
                    <a:pt x="220" y="571"/>
                  </a:lnTo>
                  <a:lnTo>
                    <a:pt x="226" y="574"/>
                  </a:lnTo>
                  <a:lnTo>
                    <a:pt x="231" y="575"/>
                  </a:lnTo>
                  <a:lnTo>
                    <a:pt x="236" y="575"/>
                  </a:lnTo>
                  <a:lnTo>
                    <a:pt x="241" y="574"/>
                  </a:lnTo>
                  <a:lnTo>
                    <a:pt x="248" y="573"/>
                  </a:lnTo>
                  <a:lnTo>
                    <a:pt x="252" y="571"/>
                  </a:lnTo>
                  <a:lnTo>
                    <a:pt x="257" y="567"/>
                  </a:lnTo>
                  <a:lnTo>
                    <a:pt x="264" y="560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8" y="534"/>
                  </a:lnTo>
                  <a:lnTo>
                    <a:pt x="283" y="523"/>
                  </a:lnTo>
                  <a:lnTo>
                    <a:pt x="286" y="513"/>
                  </a:lnTo>
                  <a:lnTo>
                    <a:pt x="289" y="501"/>
                  </a:lnTo>
                  <a:lnTo>
                    <a:pt x="291" y="489"/>
                  </a:lnTo>
                  <a:lnTo>
                    <a:pt x="294" y="463"/>
                  </a:lnTo>
                  <a:lnTo>
                    <a:pt x="295" y="436"/>
                  </a:lnTo>
                  <a:lnTo>
                    <a:pt x="295" y="408"/>
                  </a:lnTo>
                  <a:lnTo>
                    <a:pt x="294" y="381"/>
                  </a:lnTo>
                  <a:lnTo>
                    <a:pt x="293" y="353"/>
                  </a:lnTo>
                  <a:lnTo>
                    <a:pt x="290" y="328"/>
                  </a:lnTo>
                  <a:lnTo>
                    <a:pt x="287" y="303"/>
                  </a:lnTo>
                  <a:lnTo>
                    <a:pt x="284" y="281"/>
                  </a:lnTo>
                  <a:lnTo>
                    <a:pt x="277" y="245"/>
                  </a:lnTo>
                  <a:lnTo>
                    <a:pt x="274" y="225"/>
                  </a:lnTo>
                  <a:lnTo>
                    <a:pt x="267" y="197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6" y="97"/>
                  </a:lnTo>
                  <a:lnTo>
                    <a:pt x="229" y="81"/>
                  </a:lnTo>
                  <a:lnTo>
                    <a:pt x="221" y="67"/>
                  </a:lnTo>
                  <a:lnTo>
                    <a:pt x="214" y="52"/>
                  </a:lnTo>
                  <a:lnTo>
                    <a:pt x="205" y="39"/>
                  </a:lnTo>
                  <a:lnTo>
                    <a:pt x="196" y="29"/>
                  </a:lnTo>
                  <a:lnTo>
                    <a:pt x="187" y="19"/>
                  </a:lnTo>
                  <a:lnTo>
                    <a:pt x="177" y="11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9" y="0"/>
                  </a:lnTo>
                  <a:lnTo>
                    <a:pt x="123" y="2"/>
                  </a:lnTo>
                  <a:lnTo>
                    <a:pt x="116" y="4"/>
                  </a:lnTo>
                  <a:lnTo>
                    <a:pt x="108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6254750" y="1204913"/>
              <a:ext cx="90488" cy="182563"/>
            </a:xfrm>
            <a:custGeom>
              <a:avLst/>
              <a:gdLst/>
              <a:ahLst/>
              <a:cxnLst>
                <a:cxn ang="0">
                  <a:pos x="92" y="11"/>
                </a:cxn>
                <a:cxn ang="0">
                  <a:pos x="80" y="21"/>
                </a:cxn>
                <a:cxn ang="0">
                  <a:pos x="65" y="40"/>
                </a:cxn>
                <a:cxn ang="0">
                  <a:pos x="47" y="71"/>
                </a:cxn>
                <a:cxn ang="0">
                  <a:pos x="33" y="108"/>
                </a:cxn>
                <a:cxn ang="0">
                  <a:pos x="16" y="168"/>
                </a:cxn>
                <a:cxn ang="0">
                  <a:pos x="3" y="238"/>
                </a:cxn>
                <a:cxn ang="0">
                  <a:pos x="0" y="267"/>
                </a:cxn>
                <a:cxn ang="0">
                  <a:pos x="3" y="276"/>
                </a:cxn>
                <a:cxn ang="0">
                  <a:pos x="11" y="285"/>
                </a:cxn>
                <a:cxn ang="0">
                  <a:pos x="21" y="289"/>
                </a:cxn>
                <a:cxn ang="0">
                  <a:pos x="33" y="290"/>
                </a:cxn>
                <a:cxn ang="0">
                  <a:pos x="43" y="287"/>
                </a:cxn>
                <a:cxn ang="0">
                  <a:pos x="53" y="281"/>
                </a:cxn>
                <a:cxn ang="0">
                  <a:pos x="58" y="272"/>
                </a:cxn>
                <a:cxn ang="0">
                  <a:pos x="65" y="229"/>
                </a:cxn>
                <a:cxn ang="0">
                  <a:pos x="79" y="156"/>
                </a:cxn>
                <a:cxn ang="0">
                  <a:pos x="94" y="109"/>
                </a:cxn>
                <a:cxn ang="0">
                  <a:pos x="104" y="85"/>
                </a:cxn>
                <a:cxn ang="0">
                  <a:pos x="113" y="66"/>
                </a:cxn>
                <a:cxn ang="0">
                  <a:pos x="123" y="55"/>
                </a:cxn>
                <a:cxn ang="0">
                  <a:pos x="128" y="52"/>
                </a:cxn>
                <a:cxn ang="0">
                  <a:pos x="133" y="56"/>
                </a:cxn>
                <a:cxn ang="0">
                  <a:pos x="149" y="80"/>
                </a:cxn>
                <a:cxn ang="0">
                  <a:pos x="170" y="124"/>
                </a:cxn>
                <a:cxn ang="0">
                  <a:pos x="192" y="192"/>
                </a:cxn>
                <a:cxn ang="0">
                  <a:pos x="206" y="258"/>
                </a:cxn>
                <a:cxn ang="0">
                  <a:pos x="214" y="301"/>
                </a:cxn>
                <a:cxn ang="0">
                  <a:pos x="219" y="342"/>
                </a:cxn>
                <a:cxn ang="0">
                  <a:pos x="222" y="380"/>
                </a:cxn>
                <a:cxn ang="0">
                  <a:pos x="223" y="423"/>
                </a:cxn>
                <a:cxn ang="0">
                  <a:pos x="221" y="467"/>
                </a:cxn>
                <a:cxn ang="0">
                  <a:pos x="215" y="501"/>
                </a:cxn>
                <a:cxn ang="0">
                  <a:pos x="205" y="524"/>
                </a:cxn>
                <a:cxn ang="0">
                  <a:pos x="197" y="536"/>
                </a:cxn>
                <a:cxn ang="0">
                  <a:pos x="193" y="545"/>
                </a:cxn>
                <a:cxn ang="0">
                  <a:pos x="193" y="555"/>
                </a:cxn>
                <a:cxn ang="0">
                  <a:pos x="197" y="564"/>
                </a:cxn>
                <a:cxn ang="0">
                  <a:pos x="206" y="571"/>
                </a:cxn>
                <a:cxn ang="0">
                  <a:pos x="217" y="575"/>
                </a:cxn>
                <a:cxn ang="0">
                  <a:pos x="227" y="575"/>
                </a:cxn>
                <a:cxn ang="0">
                  <a:pos x="238" y="570"/>
                </a:cxn>
                <a:cxn ang="0">
                  <a:pos x="250" y="560"/>
                </a:cxn>
                <a:cxn ang="0">
                  <a:pos x="260" y="543"/>
                </a:cxn>
                <a:cxn ang="0">
                  <a:pos x="269" y="523"/>
                </a:cxn>
                <a:cxn ang="0">
                  <a:pos x="275" y="501"/>
                </a:cxn>
                <a:cxn ang="0">
                  <a:pos x="280" y="463"/>
                </a:cxn>
                <a:cxn ang="0">
                  <a:pos x="282" y="409"/>
                </a:cxn>
                <a:cxn ang="0">
                  <a:pos x="279" y="354"/>
                </a:cxn>
                <a:cxn ang="0">
                  <a:pos x="273" y="303"/>
                </a:cxn>
                <a:cxn ang="0">
                  <a:pos x="263" y="245"/>
                </a:cxn>
                <a:cxn ang="0">
                  <a:pos x="253" y="196"/>
                </a:cxn>
                <a:cxn ang="0">
                  <a:pos x="234" y="131"/>
                </a:cxn>
                <a:cxn ang="0">
                  <a:pos x="215" y="81"/>
                </a:cxn>
                <a:cxn ang="0">
                  <a:pos x="200" y="52"/>
                </a:cxn>
                <a:cxn ang="0">
                  <a:pos x="182" y="28"/>
                </a:cxn>
                <a:cxn ang="0">
                  <a:pos x="163" y="11"/>
                </a:cxn>
                <a:cxn ang="0">
                  <a:pos x="146" y="3"/>
                </a:cxn>
                <a:cxn ang="0">
                  <a:pos x="132" y="0"/>
                </a:cxn>
                <a:cxn ang="0">
                  <a:pos x="119" y="0"/>
                </a:cxn>
                <a:cxn ang="0">
                  <a:pos x="105" y="5"/>
                </a:cxn>
              </a:cxnLst>
              <a:rect l="0" t="0" r="r" b="b"/>
              <a:pathLst>
                <a:path w="282" h="575">
                  <a:moveTo>
                    <a:pt x="98" y="8"/>
                  </a:moveTo>
                  <a:lnTo>
                    <a:pt x="92" y="11"/>
                  </a:lnTo>
                  <a:lnTo>
                    <a:pt x="86" y="15"/>
                  </a:lnTo>
                  <a:lnTo>
                    <a:pt x="80" y="21"/>
                  </a:lnTo>
                  <a:lnTo>
                    <a:pt x="75" y="26"/>
                  </a:lnTo>
                  <a:lnTo>
                    <a:pt x="65" y="40"/>
                  </a:lnTo>
                  <a:lnTo>
                    <a:pt x="55" y="54"/>
                  </a:lnTo>
                  <a:lnTo>
                    <a:pt x="47" y="71"/>
                  </a:lnTo>
                  <a:lnTo>
                    <a:pt x="39" y="89"/>
                  </a:lnTo>
                  <a:lnTo>
                    <a:pt x="33" y="108"/>
                  </a:lnTo>
                  <a:lnTo>
                    <a:pt x="26" y="128"/>
                  </a:lnTo>
                  <a:lnTo>
                    <a:pt x="16" y="168"/>
                  </a:lnTo>
                  <a:lnTo>
                    <a:pt x="9" y="206"/>
                  </a:lnTo>
                  <a:lnTo>
                    <a:pt x="3" y="238"/>
                  </a:lnTo>
                  <a:lnTo>
                    <a:pt x="0" y="262"/>
                  </a:lnTo>
                  <a:lnTo>
                    <a:pt x="0" y="267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1"/>
                  </a:lnTo>
                  <a:lnTo>
                    <a:pt x="11" y="285"/>
                  </a:lnTo>
                  <a:lnTo>
                    <a:pt x="16" y="287"/>
                  </a:lnTo>
                  <a:lnTo>
                    <a:pt x="21" y="289"/>
                  </a:lnTo>
                  <a:lnTo>
                    <a:pt x="26" y="290"/>
                  </a:lnTo>
                  <a:lnTo>
                    <a:pt x="33" y="290"/>
                  </a:lnTo>
                  <a:lnTo>
                    <a:pt x="38" y="289"/>
                  </a:lnTo>
                  <a:lnTo>
                    <a:pt x="43" y="287"/>
                  </a:lnTo>
                  <a:lnTo>
                    <a:pt x="49" y="285"/>
                  </a:lnTo>
                  <a:lnTo>
                    <a:pt x="53" y="281"/>
                  </a:lnTo>
                  <a:lnTo>
                    <a:pt x="56" y="277"/>
                  </a:lnTo>
                  <a:lnTo>
                    <a:pt x="58" y="272"/>
                  </a:lnTo>
                  <a:lnTo>
                    <a:pt x="59" y="267"/>
                  </a:lnTo>
                  <a:lnTo>
                    <a:pt x="65" y="229"/>
                  </a:lnTo>
                  <a:lnTo>
                    <a:pt x="71" y="191"/>
                  </a:lnTo>
                  <a:lnTo>
                    <a:pt x="79" y="156"/>
                  </a:lnTo>
                  <a:lnTo>
                    <a:pt x="89" y="124"/>
                  </a:lnTo>
                  <a:lnTo>
                    <a:pt x="94" y="109"/>
                  </a:lnTo>
                  <a:lnTo>
                    <a:pt x="98" y="97"/>
                  </a:lnTo>
                  <a:lnTo>
                    <a:pt x="104" y="85"/>
                  </a:lnTo>
                  <a:lnTo>
                    <a:pt x="109" y="74"/>
                  </a:lnTo>
                  <a:lnTo>
                    <a:pt x="113" y="66"/>
                  </a:lnTo>
                  <a:lnTo>
                    <a:pt x="119" y="60"/>
                  </a:lnTo>
                  <a:lnTo>
                    <a:pt x="123" y="55"/>
                  </a:lnTo>
                  <a:lnTo>
                    <a:pt x="127" y="52"/>
                  </a:lnTo>
                  <a:lnTo>
                    <a:pt x="128" y="52"/>
                  </a:lnTo>
                  <a:lnTo>
                    <a:pt x="128" y="52"/>
                  </a:lnTo>
                  <a:lnTo>
                    <a:pt x="133" y="56"/>
                  </a:lnTo>
                  <a:lnTo>
                    <a:pt x="141" y="66"/>
                  </a:lnTo>
                  <a:lnTo>
                    <a:pt x="149" y="80"/>
                  </a:lnTo>
                  <a:lnTo>
                    <a:pt x="160" y="99"/>
                  </a:lnTo>
                  <a:lnTo>
                    <a:pt x="170" y="124"/>
                  </a:lnTo>
                  <a:lnTo>
                    <a:pt x="181" y="155"/>
                  </a:lnTo>
                  <a:lnTo>
                    <a:pt x="192" y="192"/>
                  </a:lnTo>
                  <a:lnTo>
                    <a:pt x="202" y="235"/>
                  </a:lnTo>
                  <a:lnTo>
                    <a:pt x="206" y="258"/>
                  </a:lnTo>
                  <a:lnTo>
                    <a:pt x="211" y="280"/>
                  </a:lnTo>
                  <a:lnTo>
                    <a:pt x="214" y="301"/>
                  </a:lnTo>
                  <a:lnTo>
                    <a:pt x="217" y="322"/>
                  </a:lnTo>
                  <a:lnTo>
                    <a:pt x="219" y="342"/>
                  </a:lnTo>
                  <a:lnTo>
                    <a:pt x="221" y="361"/>
                  </a:lnTo>
                  <a:lnTo>
                    <a:pt x="222" y="380"/>
                  </a:lnTo>
                  <a:lnTo>
                    <a:pt x="223" y="398"/>
                  </a:lnTo>
                  <a:lnTo>
                    <a:pt x="223" y="423"/>
                  </a:lnTo>
                  <a:lnTo>
                    <a:pt x="222" y="446"/>
                  </a:lnTo>
                  <a:lnTo>
                    <a:pt x="221" y="467"/>
                  </a:lnTo>
                  <a:lnTo>
                    <a:pt x="218" y="485"/>
                  </a:lnTo>
                  <a:lnTo>
                    <a:pt x="215" y="501"/>
                  </a:lnTo>
                  <a:lnTo>
                    <a:pt x="211" y="514"/>
                  </a:lnTo>
                  <a:lnTo>
                    <a:pt x="205" y="524"/>
                  </a:lnTo>
                  <a:lnTo>
                    <a:pt x="200" y="531"/>
                  </a:lnTo>
                  <a:lnTo>
                    <a:pt x="197" y="536"/>
                  </a:lnTo>
                  <a:lnTo>
                    <a:pt x="194" y="540"/>
                  </a:lnTo>
                  <a:lnTo>
                    <a:pt x="193" y="545"/>
                  </a:lnTo>
                  <a:lnTo>
                    <a:pt x="193" y="550"/>
                  </a:lnTo>
                  <a:lnTo>
                    <a:pt x="193" y="555"/>
                  </a:lnTo>
                  <a:lnTo>
                    <a:pt x="195" y="560"/>
                  </a:lnTo>
                  <a:lnTo>
                    <a:pt x="197" y="564"/>
                  </a:lnTo>
                  <a:lnTo>
                    <a:pt x="201" y="568"/>
                  </a:lnTo>
                  <a:lnTo>
                    <a:pt x="206" y="571"/>
                  </a:lnTo>
                  <a:lnTo>
                    <a:pt x="212" y="574"/>
                  </a:lnTo>
                  <a:lnTo>
                    <a:pt x="217" y="575"/>
                  </a:lnTo>
                  <a:lnTo>
                    <a:pt x="222" y="575"/>
                  </a:lnTo>
                  <a:lnTo>
                    <a:pt x="227" y="575"/>
                  </a:lnTo>
                  <a:lnTo>
                    <a:pt x="234" y="573"/>
                  </a:lnTo>
                  <a:lnTo>
                    <a:pt x="238" y="570"/>
                  </a:lnTo>
                  <a:lnTo>
                    <a:pt x="243" y="567"/>
                  </a:lnTo>
                  <a:lnTo>
                    <a:pt x="250" y="560"/>
                  </a:lnTo>
                  <a:lnTo>
                    <a:pt x="255" y="552"/>
                  </a:lnTo>
                  <a:lnTo>
                    <a:pt x="260" y="543"/>
                  </a:lnTo>
                  <a:lnTo>
                    <a:pt x="264" y="533"/>
                  </a:lnTo>
                  <a:lnTo>
                    <a:pt x="269" y="523"/>
                  </a:lnTo>
                  <a:lnTo>
                    <a:pt x="272" y="512"/>
                  </a:lnTo>
                  <a:lnTo>
                    <a:pt x="275" y="501"/>
                  </a:lnTo>
                  <a:lnTo>
                    <a:pt x="277" y="488"/>
                  </a:lnTo>
                  <a:lnTo>
                    <a:pt x="280" y="463"/>
                  </a:lnTo>
                  <a:lnTo>
                    <a:pt x="281" y="436"/>
                  </a:lnTo>
                  <a:lnTo>
                    <a:pt x="282" y="409"/>
                  </a:lnTo>
                  <a:lnTo>
                    <a:pt x="281" y="381"/>
                  </a:lnTo>
                  <a:lnTo>
                    <a:pt x="279" y="354"/>
                  </a:lnTo>
                  <a:lnTo>
                    <a:pt x="276" y="327"/>
                  </a:lnTo>
                  <a:lnTo>
                    <a:pt x="273" y="303"/>
                  </a:lnTo>
                  <a:lnTo>
                    <a:pt x="270" y="281"/>
                  </a:lnTo>
                  <a:lnTo>
                    <a:pt x="263" y="245"/>
                  </a:lnTo>
                  <a:lnTo>
                    <a:pt x="260" y="226"/>
                  </a:lnTo>
                  <a:lnTo>
                    <a:pt x="253" y="196"/>
                  </a:lnTo>
                  <a:lnTo>
                    <a:pt x="244" y="163"/>
                  </a:lnTo>
                  <a:lnTo>
                    <a:pt x="234" y="131"/>
                  </a:lnTo>
                  <a:lnTo>
                    <a:pt x="222" y="97"/>
                  </a:lnTo>
                  <a:lnTo>
                    <a:pt x="215" y="81"/>
                  </a:lnTo>
                  <a:lnTo>
                    <a:pt x="207" y="66"/>
                  </a:lnTo>
                  <a:lnTo>
                    <a:pt x="200" y="52"/>
                  </a:lnTo>
                  <a:lnTo>
                    <a:pt x="192" y="40"/>
                  </a:lnTo>
                  <a:lnTo>
                    <a:pt x="182" y="28"/>
                  </a:lnTo>
                  <a:lnTo>
                    <a:pt x="174" y="18"/>
                  </a:lnTo>
                  <a:lnTo>
                    <a:pt x="163" y="11"/>
                  </a:lnTo>
                  <a:lnTo>
                    <a:pt x="152" y="6"/>
                  </a:lnTo>
                  <a:lnTo>
                    <a:pt x="146" y="3"/>
                  </a:lnTo>
                  <a:lnTo>
                    <a:pt x="139" y="1"/>
                  </a:lnTo>
                  <a:lnTo>
                    <a:pt x="132" y="0"/>
                  </a:lnTo>
                  <a:lnTo>
                    <a:pt x="125" y="0"/>
                  </a:lnTo>
                  <a:lnTo>
                    <a:pt x="119" y="0"/>
                  </a:lnTo>
                  <a:lnTo>
                    <a:pt x="111" y="3"/>
                  </a:lnTo>
                  <a:lnTo>
                    <a:pt x="105" y="5"/>
                  </a:lnTo>
                  <a:lnTo>
                    <a:pt x="98" y="8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7" name="Freeform 83"/>
            <p:cNvSpPr>
              <a:spLocks/>
            </p:cNvSpPr>
            <p:nvPr/>
          </p:nvSpPr>
          <p:spPr bwMode="auto">
            <a:xfrm>
              <a:off x="6380163" y="1208088"/>
              <a:ext cx="93663" cy="182563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1" y="19"/>
                </a:cxn>
                <a:cxn ang="0">
                  <a:pos x="75" y="38"/>
                </a:cxn>
                <a:cxn ang="0">
                  <a:pos x="54" y="69"/>
                </a:cxn>
                <a:cxn ang="0">
                  <a:pos x="39" y="104"/>
                </a:cxn>
                <a:cxn ang="0">
                  <a:pos x="20" y="159"/>
                </a:cxn>
                <a:cxn ang="0">
                  <a:pos x="5" y="220"/>
                </a:cxn>
                <a:cxn ang="0">
                  <a:pos x="0" y="243"/>
                </a:cxn>
                <a:cxn ang="0">
                  <a:pos x="3" y="253"/>
                </a:cxn>
                <a:cxn ang="0">
                  <a:pos x="10" y="261"/>
                </a:cxn>
                <a:cxn ang="0">
                  <a:pos x="20" y="266"/>
                </a:cxn>
                <a:cxn ang="0">
                  <a:pos x="31" y="268"/>
                </a:cxn>
                <a:cxn ang="0">
                  <a:pos x="42" y="265"/>
                </a:cxn>
                <a:cxn ang="0">
                  <a:pos x="51" y="259"/>
                </a:cxn>
                <a:cxn ang="0">
                  <a:pos x="58" y="251"/>
                </a:cxn>
                <a:cxn ang="0">
                  <a:pos x="65" y="215"/>
                </a:cxn>
                <a:cxn ang="0">
                  <a:pos x="83" y="152"/>
                </a:cxn>
                <a:cxn ang="0">
                  <a:pos x="98" y="111"/>
                </a:cxn>
                <a:cxn ang="0">
                  <a:pos x="109" y="87"/>
                </a:cxn>
                <a:cxn ang="0">
                  <a:pos x="120" y="69"/>
                </a:cxn>
                <a:cxn ang="0">
                  <a:pos x="132" y="56"/>
                </a:cxn>
                <a:cxn ang="0">
                  <a:pos x="139" y="52"/>
                </a:cxn>
                <a:cxn ang="0">
                  <a:pos x="148" y="57"/>
                </a:cxn>
                <a:cxn ang="0">
                  <a:pos x="163" y="79"/>
                </a:cxn>
                <a:cxn ang="0">
                  <a:pos x="183" y="124"/>
                </a:cxn>
                <a:cxn ang="0">
                  <a:pos x="206" y="191"/>
                </a:cxn>
                <a:cxn ang="0">
                  <a:pos x="222" y="263"/>
                </a:cxn>
                <a:cxn ang="0">
                  <a:pos x="230" y="316"/>
                </a:cxn>
                <a:cxn ang="0">
                  <a:pos x="235" y="366"/>
                </a:cxn>
                <a:cxn ang="0">
                  <a:pos x="236" y="410"/>
                </a:cxn>
                <a:cxn ang="0">
                  <a:pos x="236" y="449"/>
                </a:cxn>
                <a:cxn ang="0">
                  <a:pos x="232" y="482"/>
                </a:cxn>
                <a:cxn ang="0">
                  <a:pos x="227" y="508"/>
                </a:cxn>
                <a:cxn ang="0">
                  <a:pos x="218" y="526"/>
                </a:cxn>
                <a:cxn ang="0">
                  <a:pos x="210" y="535"/>
                </a:cxn>
                <a:cxn ang="0">
                  <a:pos x="206" y="545"/>
                </a:cxn>
                <a:cxn ang="0">
                  <a:pos x="207" y="555"/>
                </a:cxn>
                <a:cxn ang="0">
                  <a:pos x="211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2" y="574"/>
                </a:cxn>
                <a:cxn ang="0">
                  <a:pos x="252" y="570"/>
                </a:cxn>
                <a:cxn ang="0">
                  <a:pos x="263" y="559"/>
                </a:cxn>
                <a:cxn ang="0">
                  <a:pos x="274" y="544"/>
                </a:cxn>
                <a:cxn ang="0">
                  <a:pos x="283" y="523"/>
                </a:cxn>
                <a:cxn ang="0">
                  <a:pos x="288" y="500"/>
                </a:cxn>
                <a:cxn ang="0">
                  <a:pos x="294" y="463"/>
                </a:cxn>
                <a:cxn ang="0">
                  <a:pos x="296" y="408"/>
                </a:cxn>
                <a:cxn ang="0">
                  <a:pos x="292" y="353"/>
                </a:cxn>
                <a:cxn ang="0">
                  <a:pos x="287" y="302"/>
                </a:cxn>
                <a:cxn ang="0">
                  <a:pos x="278" y="245"/>
                </a:cxn>
                <a:cxn ang="0">
                  <a:pos x="267" y="196"/>
                </a:cxn>
                <a:cxn ang="0">
                  <a:pos x="248" y="130"/>
                </a:cxn>
                <a:cxn ang="0">
                  <a:pos x="229" y="81"/>
                </a:cxn>
                <a:cxn ang="0">
                  <a:pos x="213" y="52"/>
                </a:cxn>
                <a:cxn ang="0">
                  <a:pos x="196" y="28"/>
                </a:cxn>
                <a:cxn ang="0">
                  <a:pos x="177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0"/>
                </a:cxn>
                <a:cxn ang="0">
                  <a:pos x="117" y="4"/>
                </a:cxn>
              </a:cxnLst>
              <a:rect l="0" t="0" r="r" b="b"/>
              <a:pathLst>
                <a:path w="296" h="575">
                  <a:moveTo>
                    <a:pt x="109" y="6"/>
                  </a:moveTo>
                  <a:lnTo>
                    <a:pt x="103" y="11"/>
                  </a:lnTo>
                  <a:lnTo>
                    <a:pt x="97" y="15"/>
                  </a:lnTo>
                  <a:lnTo>
                    <a:pt x="91" y="19"/>
                  </a:lnTo>
                  <a:lnTo>
                    <a:pt x="85" y="24"/>
                  </a:lnTo>
                  <a:lnTo>
                    <a:pt x="75" y="38"/>
                  </a:lnTo>
                  <a:lnTo>
                    <a:pt x="64" y="52"/>
                  </a:lnTo>
                  <a:lnTo>
                    <a:pt x="54" y="69"/>
                  </a:lnTo>
                  <a:lnTo>
                    <a:pt x="46" y="86"/>
                  </a:lnTo>
                  <a:lnTo>
                    <a:pt x="39" y="104"/>
                  </a:lnTo>
                  <a:lnTo>
                    <a:pt x="31" y="123"/>
                  </a:lnTo>
                  <a:lnTo>
                    <a:pt x="20" y="159"/>
                  </a:lnTo>
                  <a:lnTo>
                    <a:pt x="11" y="192"/>
                  </a:lnTo>
                  <a:lnTo>
                    <a:pt x="5" y="220"/>
                  </a:lnTo>
                  <a:lnTo>
                    <a:pt x="0" y="238"/>
                  </a:lnTo>
                  <a:lnTo>
                    <a:pt x="0" y="243"/>
                  </a:lnTo>
                  <a:lnTo>
                    <a:pt x="2" y="247"/>
                  </a:lnTo>
                  <a:lnTo>
                    <a:pt x="3" y="253"/>
                  </a:lnTo>
                  <a:lnTo>
                    <a:pt x="6" y="257"/>
                  </a:lnTo>
                  <a:lnTo>
                    <a:pt x="10" y="261"/>
                  </a:lnTo>
                  <a:lnTo>
                    <a:pt x="14" y="263"/>
                  </a:lnTo>
                  <a:lnTo>
                    <a:pt x="20" y="266"/>
                  </a:lnTo>
                  <a:lnTo>
                    <a:pt x="25" y="268"/>
                  </a:lnTo>
                  <a:lnTo>
                    <a:pt x="31" y="268"/>
                  </a:lnTo>
                  <a:lnTo>
                    <a:pt x="36" y="266"/>
                  </a:lnTo>
                  <a:lnTo>
                    <a:pt x="42" y="265"/>
                  </a:lnTo>
                  <a:lnTo>
                    <a:pt x="47" y="262"/>
                  </a:lnTo>
                  <a:lnTo>
                    <a:pt x="51" y="259"/>
                  </a:lnTo>
                  <a:lnTo>
                    <a:pt x="54" y="256"/>
                  </a:lnTo>
                  <a:lnTo>
                    <a:pt x="58" y="251"/>
                  </a:lnTo>
                  <a:lnTo>
                    <a:pt x="59" y="245"/>
                  </a:lnTo>
                  <a:lnTo>
                    <a:pt x="65" y="215"/>
                  </a:lnTo>
                  <a:lnTo>
                    <a:pt x="73" y="183"/>
                  </a:lnTo>
                  <a:lnTo>
                    <a:pt x="83" y="152"/>
                  </a:lnTo>
                  <a:lnTo>
                    <a:pt x="93" y="124"/>
                  </a:lnTo>
                  <a:lnTo>
                    <a:pt x="98" y="111"/>
                  </a:lnTo>
                  <a:lnTo>
                    <a:pt x="103" y="98"/>
                  </a:lnTo>
                  <a:lnTo>
                    <a:pt x="109" y="87"/>
                  </a:lnTo>
                  <a:lnTo>
                    <a:pt x="115" y="77"/>
                  </a:lnTo>
                  <a:lnTo>
                    <a:pt x="120" y="69"/>
                  </a:lnTo>
                  <a:lnTo>
                    <a:pt x="126" y="61"/>
                  </a:lnTo>
                  <a:lnTo>
                    <a:pt x="132" y="56"/>
                  </a:lnTo>
                  <a:lnTo>
                    <a:pt x="137" y="53"/>
                  </a:lnTo>
                  <a:lnTo>
                    <a:pt x="139" y="52"/>
                  </a:lnTo>
                  <a:lnTo>
                    <a:pt x="141" y="53"/>
                  </a:lnTo>
                  <a:lnTo>
                    <a:pt x="148" y="57"/>
                  </a:lnTo>
                  <a:lnTo>
                    <a:pt x="155" y="66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4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5"/>
                  </a:lnTo>
                  <a:lnTo>
                    <a:pt x="222" y="263"/>
                  </a:lnTo>
                  <a:lnTo>
                    <a:pt x="226" y="291"/>
                  </a:lnTo>
                  <a:lnTo>
                    <a:pt x="230" y="316"/>
                  </a:lnTo>
                  <a:lnTo>
                    <a:pt x="233" y="342"/>
                  </a:lnTo>
                  <a:lnTo>
                    <a:pt x="235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8"/>
                  </a:lnTo>
                  <a:lnTo>
                    <a:pt x="223" y="517"/>
                  </a:lnTo>
                  <a:lnTo>
                    <a:pt x="218" y="526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6" y="545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4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4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4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4" y="463"/>
                  </a:lnTo>
                  <a:lnTo>
                    <a:pt x="296" y="436"/>
                  </a:lnTo>
                  <a:lnTo>
                    <a:pt x="296" y="408"/>
                  </a:lnTo>
                  <a:lnTo>
                    <a:pt x="295" y="381"/>
                  </a:lnTo>
                  <a:lnTo>
                    <a:pt x="292" y="353"/>
                  </a:lnTo>
                  <a:lnTo>
                    <a:pt x="290" y="328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8" y="245"/>
                  </a:lnTo>
                  <a:lnTo>
                    <a:pt x="273" y="225"/>
                  </a:lnTo>
                  <a:lnTo>
                    <a:pt x="267" y="196"/>
                  </a:lnTo>
                  <a:lnTo>
                    <a:pt x="259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2" y="66"/>
                  </a:lnTo>
                  <a:lnTo>
                    <a:pt x="213" y="52"/>
                  </a:lnTo>
                  <a:lnTo>
                    <a:pt x="205" y="39"/>
                  </a:lnTo>
                  <a:lnTo>
                    <a:pt x="196" y="28"/>
                  </a:lnTo>
                  <a:lnTo>
                    <a:pt x="187" y="18"/>
                  </a:lnTo>
                  <a:lnTo>
                    <a:pt x="177" y="11"/>
                  </a:lnTo>
                  <a:lnTo>
                    <a:pt x="167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0"/>
                  </a:lnTo>
                  <a:lnTo>
                    <a:pt x="123" y="2"/>
                  </a:lnTo>
                  <a:lnTo>
                    <a:pt x="117" y="4"/>
                  </a:lnTo>
                  <a:lnTo>
                    <a:pt x="109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8" name="Freeform 84"/>
            <p:cNvSpPr>
              <a:spLocks/>
            </p:cNvSpPr>
            <p:nvPr/>
          </p:nvSpPr>
          <p:spPr bwMode="auto">
            <a:xfrm>
              <a:off x="6511925" y="1201738"/>
              <a:ext cx="93663" cy="182563"/>
            </a:xfrm>
            <a:custGeom>
              <a:avLst/>
              <a:gdLst/>
              <a:ahLst/>
              <a:cxnLst>
                <a:cxn ang="0">
                  <a:pos x="104" y="10"/>
                </a:cxn>
                <a:cxn ang="0">
                  <a:pos x="92" y="19"/>
                </a:cxn>
                <a:cxn ang="0">
                  <a:pos x="75" y="37"/>
                </a:cxn>
                <a:cxn ang="0">
                  <a:pos x="56" y="67"/>
                </a:cxn>
                <a:cxn ang="0">
                  <a:pos x="41" y="103"/>
                </a:cxn>
                <a:cxn ang="0">
                  <a:pos x="21" y="159"/>
                </a:cxn>
                <a:cxn ang="0">
                  <a:pos x="5" y="226"/>
                </a:cxn>
                <a:cxn ang="0">
                  <a:pos x="0" y="255"/>
                </a:cxn>
                <a:cxn ang="0">
                  <a:pos x="4" y="264"/>
                </a:cxn>
                <a:cxn ang="0">
                  <a:pos x="10" y="273"/>
                </a:cxn>
                <a:cxn ang="0">
                  <a:pos x="19" y="278"/>
                </a:cxn>
                <a:cxn ang="0">
                  <a:pos x="31" y="279"/>
                </a:cxn>
                <a:cxn ang="0">
                  <a:pos x="43" y="277"/>
                </a:cxn>
                <a:cxn ang="0">
                  <a:pos x="51" y="270"/>
                </a:cxn>
                <a:cxn ang="0">
                  <a:pos x="57" y="262"/>
                </a:cxn>
                <a:cxn ang="0">
                  <a:pos x="67" y="215"/>
                </a:cxn>
                <a:cxn ang="0">
                  <a:pos x="88" y="144"/>
                </a:cxn>
                <a:cxn ang="0">
                  <a:pos x="105" y="100"/>
                </a:cxn>
                <a:cxn ang="0">
                  <a:pos x="116" y="78"/>
                </a:cxn>
                <a:cxn ang="0">
                  <a:pos x="126" y="62"/>
                </a:cxn>
                <a:cxn ang="0">
                  <a:pos x="136" y="54"/>
                </a:cxn>
                <a:cxn ang="0">
                  <a:pos x="141" y="53"/>
                </a:cxn>
                <a:cxn ang="0">
                  <a:pos x="155" y="65"/>
                </a:cxn>
                <a:cxn ang="0">
                  <a:pos x="173" y="99"/>
                </a:cxn>
                <a:cxn ang="0">
                  <a:pos x="194" y="154"/>
                </a:cxn>
                <a:cxn ang="0">
                  <a:pos x="216" y="234"/>
                </a:cxn>
                <a:cxn ang="0">
                  <a:pos x="226" y="290"/>
                </a:cxn>
                <a:cxn ang="0">
                  <a:pos x="233" y="341"/>
                </a:cxn>
                <a:cxn ang="0">
                  <a:pos x="236" y="389"/>
                </a:cxn>
                <a:cxn ang="0">
                  <a:pos x="236" y="430"/>
                </a:cxn>
                <a:cxn ang="0">
                  <a:pos x="234" y="466"/>
                </a:cxn>
                <a:cxn ang="0">
                  <a:pos x="230" y="496"/>
                </a:cxn>
                <a:cxn ang="0">
                  <a:pos x="222" y="517"/>
                </a:cxn>
                <a:cxn ang="0">
                  <a:pos x="214" y="531"/>
                </a:cxn>
                <a:cxn ang="0">
                  <a:pos x="208" y="540"/>
                </a:cxn>
                <a:cxn ang="0">
                  <a:pos x="206" y="550"/>
                </a:cxn>
                <a:cxn ang="0">
                  <a:pos x="208" y="559"/>
                </a:cxn>
                <a:cxn ang="0">
                  <a:pos x="215" y="568"/>
                </a:cxn>
                <a:cxn ang="0">
                  <a:pos x="225" y="573"/>
                </a:cxn>
                <a:cxn ang="0">
                  <a:pos x="236" y="575"/>
                </a:cxn>
                <a:cxn ang="0">
                  <a:pos x="247" y="573"/>
                </a:cxn>
                <a:cxn ang="0">
                  <a:pos x="256" y="567"/>
                </a:cxn>
                <a:cxn ang="0">
                  <a:pos x="269" y="552"/>
                </a:cxn>
                <a:cxn ang="0">
                  <a:pos x="279" y="533"/>
                </a:cxn>
                <a:cxn ang="0">
                  <a:pos x="286" y="512"/>
                </a:cxn>
                <a:cxn ang="0">
                  <a:pos x="290" y="488"/>
                </a:cxn>
                <a:cxn ang="0">
                  <a:pos x="295" y="435"/>
                </a:cxn>
                <a:cxn ang="0">
                  <a:pos x="294" y="380"/>
                </a:cxn>
                <a:cxn ang="0">
                  <a:pos x="290" y="326"/>
                </a:cxn>
                <a:cxn ang="0">
                  <a:pos x="284" y="280"/>
                </a:cxn>
                <a:cxn ang="0">
                  <a:pos x="273" y="225"/>
                </a:cxn>
                <a:cxn ang="0">
                  <a:pos x="258" y="164"/>
                </a:cxn>
                <a:cxn ang="0">
                  <a:pos x="235" y="97"/>
                </a:cxn>
                <a:cxn ang="0">
                  <a:pos x="221" y="65"/>
                </a:cxn>
                <a:cxn ang="0">
                  <a:pos x="204" y="39"/>
                </a:cxn>
                <a:cxn ang="0">
                  <a:pos x="187" y="18"/>
                </a:cxn>
                <a:cxn ang="0">
                  <a:pos x="166" y="5"/>
                </a:cxn>
                <a:cxn ang="0">
                  <a:pos x="153" y="1"/>
                </a:cxn>
                <a:cxn ang="0">
                  <a:pos x="138" y="0"/>
                </a:cxn>
                <a:cxn ang="0">
                  <a:pos x="124" y="2"/>
                </a:cxn>
                <a:cxn ang="0">
                  <a:pos x="110" y="6"/>
                </a:cxn>
              </a:cxnLst>
              <a:rect l="0" t="0" r="r" b="b"/>
              <a:pathLst>
                <a:path w="295" h="575">
                  <a:moveTo>
                    <a:pt x="110" y="6"/>
                  </a:moveTo>
                  <a:lnTo>
                    <a:pt x="104" y="10"/>
                  </a:lnTo>
                  <a:lnTo>
                    <a:pt x="99" y="14"/>
                  </a:lnTo>
                  <a:lnTo>
                    <a:pt x="92" y="19"/>
                  </a:lnTo>
                  <a:lnTo>
                    <a:pt x="87" y="24"/>
                  </a:lnTo>
                  <a:lnTo>
                    <a:pt x="75" y="37"/>
                  </a:lnTo>
                  <a:lnTo>
                    <a:pt x="66" y="52"/>
                  </a:lnTo>
                  <a:lnTo>
                    <a:pt x="56" y="67"/>
                  </a:lnTo>
                  <a:lnTo>
                    <a:pt x="48" y="85"/>
                  </a:lnTo>
                  <a:lnTo>
                    <a:pt x="41" y="103"/>
                  </a:lnTo>
                  <a:lnTo>
                    <a:pt x="33" y="122"/>
                  </a:lnTo>
                  <a:lnTo>
                    <a:pt x="21" y="159"/>
                  </a:lnTo>
                  <a:lnTo>
                    <a:pt x="12" y="195"/>
                  </a:lnTo>
                  <a:lnTo>
                    <a:pt x="5" y="22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1" y="260"/>
                  </a:lnTo>
                  <a:lnTo>
                    <a:pt x="4" y="264"/>
                  </a:lnTo>
                  <a:lnTo>
                    <a:pt x="7" y="268"/>
                  </a:lnTo>
                  <a:lnTo>
                    <a:pt x="10" y="273"/>
                  </a:lnTo>
                  <a:lnTo>
                    <a:pt x="14" y="276"/>
                  </a:lnTo>
                  <a:lnTo>
                    <a:pt x="19" y="278"/>
                  </a:lnTo>
                  <a:lnTo>
                    <a:pt x="26" y="279"/>
                  </a:lnTo>
                  <a:lnTo>
                    <a:pt x="31" y="279"/>
                  </a:lnTo>
                  <a:lnTo>
                    <a:pt x="37" y="278"/>
                  </a:lnTo>
                  <a:lnTo>
                    <a:pt x="43" y="277"/>
                  </a:lnTo>
                  <a:lnTo>
                    <a:pt x="47" y="274"/>
                  </a:lnTo>
                  <a:lnTo>
                    <a:pt x="51" y="270"/>
                  </a:lnTo>
                  <a:lnTo>
                    <a:pt x="55" y="266"/>
                  </a:lnTo>
                  <a:lnTo>
                    <a:pt x="57" y="262"/>
                  </a:lnTo>
                  <a:lnTo>
                    <a:pt x="59" y="257"/>
                  </a:lnTo>
                  <a:lnTo>
                    <a:pt x="67" y="215"/>
                  </a:lnTo>
                  <a:lnTo>
                    <a:pt x="76" y="177"/>
                  </a:lnTo>
                  <a:lnTo>
                    <a:pt x="88" y="144"/>
                  </a:lnTo>
                  <a:lnTo>
                    <a:pt x="99" y="113"/>
                  </a:lnTo>
                  <a:lnTo>
                    <a:pt x="105" y="100"/>
                  </a:lnTo>
                  <a:lnTo>
                    <a:pt x="110" y="87"/>
                  </a:lnTo>
                  <a:lnTo>
                    <a:pt x="116" y="78"/>
                  </a:lnTo>
                  <a:lnTo>
                    <a:pt x="121" y="68"/>
                  </a:lnTo>
                  <a:lnTo>
                    <a:pt x="126" y="62"/>
                  </a:lnTo>
                  <a:lnTo>
                    <a:pt x="131" y="57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1" y="53"/>
                  </a:lnTo>
                  <a:lnTo>
                    <a:pt x="147" y="57"/>
                  </a:lnTo>
                  <a:lnTo>
                    <a:pt x="155" y="65"/>
                  </a:lnTo>
                  <a:lnTo>
                    <a:pt x="163" y="79"/>
                  </a:lnTo>
                  <a:lnTo>
                    <a:pt x="173" y="99"/>
                  </a:lnTo>
                  <a:lnTo>
                    <a:pt x="183" y="123"/>
                  </a:lnTo>
                  <a:lnTo>
                    <a:pt x="194" y="154"/>
                  </a:lnTo>
                  <a:lnTo>
                    <a:pt x="206" y="191"/>
                  </a:lnTo>
                  <a:lnTo>
                    <a:pt x="216" y="234"/>
                  </a:lnTo>
                  <a:lnTo>
                    <a:pt x="221" y="263"/>
                  </a:lnTo>
                  <a:lnTo>
                    <a:pt x="226" y="290"/>
                  </a:lnTo>
                  <a:lnTo>
                    <a:pt x="230" y="316"/>
                  </a:lnTo>
                  <a:lnTo>
                    <a:pt x="233" y="341"/>
                  </a:lnTo>
                  <a:lnTo>
                    <a:pt x="234" y="366"/>
                  </a:lnTo>
                  <a:lnTo>
                    <a:pt x="236" y="389"/>
                  </a:lnTo>
                  <a:lnTo>
                    <a:pt x="236" y="410"/>
                  </a:lnTo>
                  <a:lnTo>
                    <a:pt x="236" y="430"/>
                  </a:lnTo>
                  <a:lnTo>
                    <a:pt x="236" y="449"/>
                  </a:lnTo>
                  <a:lnTo>
                    <a:pt x="234" y="466"/>
                  </a:lnTo>
                  <a:lnTo>
                    <a:pt x="232" y="482"/>
                  </a:lnTo>
                  <a:lnTo>
                    <a:pt x="230" y="496"/>
                  </a:lnTo>
                  <a:lnTo>
                    <a:pt x="227" y="507"/>
                  </a:lnTo>
                  <a:lnTo>
                    <a:pt x="222" y="517"/>
                  </a:lnTo>
                  <a:lnTo>
                    <a:pt x="218" y="525"/>
                  </a:lnTo>
                  <a:lnTo>
                    <a:pt x="214" y="531"/>
                  </a:lnTo>
                  <a:lnTo>
                    <a:pt x="210" y="535"/>
                  </a:lnTo>
                  <a:lnTo>
                    <a:pt x="208" y="540"/>
                  </a:lnTo>
                  <a:lnTo>
                    <a:pt x="207" y="544"/>
                  </a:lnTo>
                  <a:lnTo>
                    <a:pt x="206" y="550"/>
                  </a:lnTo>
                  <a:lnTo>
                    <a:pt x="207" y="555"/>
                  </a:lnTo>
                  <a:lnTo>
                    <a:pt x="208" y="559"/>
                  </a:lnTo>
                  <a:lnTo>
                    <a:pt x="211" y="563"/>
                  </a:lnTo>
                  <a:lnTo>
                    <a:pt x="215" y="568"/>
                  </a:lnTo>
                  <a:lnTo>
                    <a:pt x="219" y="571"/>
                  </a:lnTo>
                  <a:lnTo>
                    <a:pt x="225" y="573"/>
                  </a:lnTo>
                  <a:lnTo>
                    <a:pt x="230" y="575"/>
                  </a:lnTo>
                  <a:lnTo>
                    <a:pt x="236" y="575"/>
                  </a:lnTo>
                  <a:lnTo>
                    <a:pt x="242" y="574"/>
                  </a:lnTo>
                  <a:lnTo>
                    <a:pt x="247" y="573"/>
                  </a:lnTo>
                  <a:lnTo>
                    <a:pt x="252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9" y="552"/>
                  </a:lnTo>
                  <a:lnTo>
                    <a:pt x="274" y="543"/>
                  </a:lnTo>
                  <a:lnTo>
                    <a:pt x="279" y="533"/>
                  </a:lnTo>
                  <a:lnTo>
                    <a:pt x="283" y="523"/>
                  </a:lnTo>
                  <a:lnTo>
                    <a:pt x="286" y="512"/>
                  </a:lnTo>
                  <a:lnTo>
                    <a:pt x="288" y="500"/>
                  </a:lnTo>
                  <a:lnTo>
                    <a:pt x="290" y="488"/>
                  </a:lnTo>
                  <a:lnTo>
                    <a:pt x="293" y="463"/>
                  </a:lnTo>
                  <a:lnTo>
                    <a:pt x="295" y="435"/>
                  </a:lnTo>
                  <a:lnTo>
                    <a:pt x="295" y="408"/>
                  </a:lnTo>
                  <a:lnTo>
                    <a:pt x="294" y="380"/>
                  </a:lnTo>
                  <a:lnTo>
                    <a:pt x="292" y="353"/>
                  </a:lnTo>
                  <a:lnTo>
                    <a:pt x="290" y="326"/>
                  </a:lnTo>
                  <a:lnTo>
                    <a:pt x="287" y="302"/>
                  </a:lnTo>
                  <a:lnTo>
                    <a:pt x="284" y="280"/>
                  </a:lnTo>
                  <a:lnTo>
                    <a:pt x="277" y="245"/>
                  </a:lnTo>
                  <a:lnTo>
                    <a:pt x="273" y="225"/>
                  </a:lnTo>
                  <a:lnTo>
                    <a:pt x="267" y="195"/>
                  </a:lnTo>
                  <a:lnTo>
                    <a:pt x="258" y="164"/>
                  </a:lnTo>
                  <a:lnTo>
                    <a:pt x="248" y="130"/>
                  </a:lnTo>
                  <a:lnTo>
                    <a:pt x="235" y="97"/>
                  </a:lnTo>
                  <a:lnTo>
                    <a:pt x="229" y="81"/>
                  </a:lnTo>
                  <a:lnTo>
                    <a:pt x="221" y="65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6" y="27"/>
                  </a:lnTo>
                  <a:lnTo>
                    <a:pt x="187" y="18"/>
                  </a:lnTo>
                  <a:lnTo>
                    <a:pt x="177" y="10"/>
                  </a:lnTo>
                  <a:lnTo>
                    <a:pt x="166" y="5"/>
                  </a:lnTo>
                  <a:lnTo>
                    <a:pt x="159" y="3"/>
                  </a:lnTo>
                  <a:lnTo>
                    <a:pt x="153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0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9" name="Freeform 85"/>
            <p:cNvSpPr>
              <a:spLocks/>
            </p:cNvSpPr>
            <p:nvPr/>
          </p:nvSpPr>
          <p:spPr bwMode="auto">
            <a:xfrm>
              <a:off x="6645275" y="1196975"/>
              <a:ext cx="93663" cy="182563"/>
            </a:xfrm>
            <a:custGeom>
              <a:avLst/>
              <a:gdLst/>
              <a:ahLst/>
              <a:cxnLst>
                <a:cxn ang="0">
                  <a:pos x="105" y="11"/>
                </a:cxn>
                <a:cxn ang="0">
                  <a:pos x="92" y="20"/>
                </a:cxn>
                <a:cxn ang="0">
                  <a:pos x="75" y="38"/>
                </a:cxn>
                <a:cxn ang="0">
                  <a:pos x="56" y="71"/>
                </a:cxn>
                <a:cxn ang="0">
                  <a:pos x="40" y="108"/>
                </a:cxn>
                <a:cxn ang="0">
                  <a:pos x="20" y="167"/>
                </a:cxn>
                <a:cxn ang="0">
                  <a:pos x="4" y="237"/>
                </a:cxn>
                <a:cxn ang="0">
                  <a:pos x="0" y="266"/>
                </a:cxn>
                <a:cxn ang="0">
                  <a:pos x="3" y="276"/>
                </a:cxn>
                <a:cxn ang="0">
                  <a:pos x="10" y="284"/>
                </a:cxn>
                <a:cxn ang="0">
                  <a:pos x="19" y="290"/>
                </a:cxn>
                <a:cxn ang="0">
                  <a:pos x="31" y="291"/>
                </a:cxn>
                <a:cxn ang="0">
                  <a:pos x="43" y="289"/>
                </a:cxn>
                <a:cxn ang="0">
                  <a:pos x="51" y="282"/>
                </a:cxn>
                <a:cxn ang="0">
                  <a:pos x="57" y="274"/>
                </a:cxn>
                <a:cxn ang="0">
                  <a:pos x="67" y="226"/>
                </a:cxn>
                <a:cxn ang="0">
                  <a:pos x="87" y="150"/>
                </a:cxn>
                <a:cxn ang="0">
                  <a:pos x="104" y="105"/>
                </a:cxn>
                <a:cxn ang="0">
                  <a:pos x="116" y="80"/>
                </a:cxn>
                <a:cxn ang="0">
                  <a:pos x="126" y="63"/>
                </a:cxn>
                <a:cxn ang="0">
                  <a:pos x="136" y="54"/>
                </a:cxn>
                <a:cxn ang="0">
                  <a:pos x="140" y="53"/>
                </a:cxn>
                <a:cxn ang="0">
                  <a:pos x="146" y="57"/>
                </a:cxn>
                <a:cxn ang="0">
                  <a:pos x="162" y="79"/>
                </a:cxn>
                <a:cxn ang="0">
                  <a:pos x="182" y="124"/>
                </a:cxn>
                <a:cxn ang="0">
                  <a:pos x="204" y="191"/>
                </a:cxn>
                <a:cxn ang="0">
                  <a:pos x="219" y="258"/>
                </a:cxn>
                <a:cxn ang="0">
                  <a:pos x="227" y="301"/>
                </a:cxn>
                <a:cxn ang="0">
                  <a:pos x="232" y="342"/>
                </a:cxn>
                <a:cxn ang="0">
                  <a:pos x="235" y="380"/>
                </a:cxn>
                <a:cxn ang="0">
                  <a:pos x="236" y="423"/>
                </a:cxn>
                <a:cxn ang="0">
                  <a:pos x="234" y="466"/>
                </a:cxn>
                <a:cxn ang="0">
                  <a:pos x="228" y="501"/>
                </a:cxn>
                <a:cxn ang="0">
                  <a:pos x="221" y="519"/>
                </a:cxn>
                <a:cxn ang="0">
                  <a:pos x="216" y="528"/>
                </a:cxn>
                <a:cxn ang="0">
                  <a:pos x="210" y="535"/>
                </a:cxn>
                <a:cxn ang="0">
                  <a:pos x="205" y="545"/>
                </a:cxn>
                <a:cxn ang="0">
                  <a:pos x="205" y="555"/>
                </a:cxn>
                <a:cxn ang="0">
                  <a:pos x="210" y="564"/>
                </a:cxn>
                <a:cxn ang="0">
                  <a:pos x="219" y="571"/>
                </a:cxn>
                <a:cxn ang="0">
                  <a:pos x="230" y="574"/>
                </a:cxn>
                <a:cxn ang="0">
                  <a:pos x="240" y="574"/>
                </a:cxn>
                <a:cxn ang="0">
                  <a:pos x="251" y="570"/>
                </a:cxn>
                <a:cxn ang="0">
                  <a:pos x="263" y="559"/>
                </a:cxn>
                <a:cxn ang="0">
                  <a:pos x="273" y="544"/>
                </a:cxn>
                <a:cxn ang="0">
                  <a:pos x="282" y="523"/>
                </a:cxn>
                <a:cxn ang="0">
                  <a:pos x="288" y="500"/>
                </a:cxn>
                <a:cxn ang="0">
                  <a:pos x="293" y="462"/>
                </a:cxn>
                <a:cxn ang="0">
                  <a:pos x="294" y="408"/>
                </a:cxn>
                <a:cxn ang="0">
                  <a:pos x="292" y="353"/>
                </a:cxn>
                <a:cxn ang="0">
                  <a:pos x="286" y="302"/>
                </a:cxn>
                <a:cxn ang="0">
                  <a:pos x="276" y="245"/>
                </a:cxn>
                <a:cxn ang="0">
                  <a:pos x="266" y="196"/>
                </a:cxn>
                <a:cxn ang="0">
                  <a:pos x="247" y="130"/>
                </a:cxn>
                <a:cxn ang="0">
                  <a:pos x="228" y="81"/>
                </a:cxn>
                <a:cxn ang="0">
                  <a:pos x="213" y="52"/>
                </a:cxn>
                <a:cxn ang="0">
                  <a:pos x="195" y="27"/>
                </a:cxn>
                <a:cxn ang="0">
                  <a:pos x="176" y="11"/>
                </a:cxn>
                <a:cxn ang="0">
                  <a:pos x="159" y="3"/>
                </a:cxn>
                <a:cxn ang="0">
                  <a:pos x="145" y="0"/>
                </a:cxn>
                <a:cxn ang="0">
                  <a:pos x="131" y="1"/>
                </a:cxn>
                <a:cxn ang="0">
                  <a:pos x="118" y="4"/>
                </a:cxn>
              </a:cxnLst>
              <a:rect l="0" t="0" r="r" b="b"/>
              <a:pathLst>
                <a:path w="294" h="575">
                  <a:moveTo>
                    <a:pt x="111" y="6"/>
                  </a:moveTo>
                  <a:lnTo>
                    <a:pt x="105" y="11"/>
                  </a:lnTo>
                  <a:lnTo>
                    <a:pt x="99" y="15"/>
                  </a:lnTo>
                  <a:lnTo>
                    <a:pt x="92" y="20"/>
                  </a:lnTo>
                  <a:lnTo>
                    <a:pt x="87" y="25"/>
                  </a:lnTo>
                  <a:lnTo>
                    <a:pt x="75" y="38"/>
                  </a:lnTo>
                  <a:lnTo>
                    <a:pt x="66" y="54"/>
                  </a:lnTo>
                  <a:lnTo>
                    <a:pt x="56" y="71"/>
                  </a:lnTo>
                  <a:lnTo>
                    <a:pt x="48" y="89"/>
                  </a:lnTo>
                  <a:lnTo>
                    <a:pt x="40" y="108"/>
                  </a:lnTo>
                  <a:lnTo>
                    <a:pt x="33" y="128"/>
                  </a:lnTo>
                  <a:lnTo>
                    <a:pt x="20" y="167"/>
                  </a:lnTo>
                  <a:lnTo>
                    <a:pt x="12" y="205"/>
                  </a:lnTo>
                  <a:lnTo>
                    <a:pt x="4" y="237"/>
                  </a:lnTo>
                  <a:lnTo>
                    <a:pt x="0" y="261"/>
                  </a:lnTo>
                  <a:lnTo>
                    <a:pt x="0" y="266"/>
                  </a:lnTo>
                  <a:lnTo>
                    <a:pt x="1" y="272"/>
                  </a:lnTo>
                  <a:lnTo>
                    <a:pt x="3" y="276"/>
                  </a:lnTo>
                  <a:lnTo>
                    <a:pt x="6" y="280"/>
                  </a:lnTo>
                  <a:lnTo>
                    <a:pt x="10" y="284"/>
                  </a:lnTo>
                  <a:lnTo>
                    <a:pt x="14" y="288"/>
                  </a:lnTo>
                  <a:lnTo>
                    <a:pt x="19" y="290"/>
                  </a:lnTo>
                  <a:lnTo>
                    <a:pt x="26" y="291"/>
                  </a:lnTo>
                  <a:lnTo>
                    <a:pt x="31" y="291"/>
                  </a:lnTo>
                  <a:lnTo>
                    <a:pt x="37" y="290"/>
                  </a:lnTo>
                  <a:lnTo>
                    <a:pt x="43" y="289"/>
                  </a:lnTo>
                  <a:lnTo>
                    <a:pt x="47" y="286"/>
                  </a:lnTo>
                  <a:lnTo>
                    <a:pt x="51" y="282"/>
                  </a:lnTo>
                  <a:lnTo>
                    <a:pt x="54" y="278"/>
                  </a:lnTo>
                  <a:lnTo>
                    <a:pt x="57" y="274"/>
                  </a:lnTo>
                  <a:lnTo>
                    <a:pt x="58" y="269"/>
                  </a:lnTo>
                  <a:lnTo>
                    <a:pt x="67" y="226"/>
                  </a:lnTo>
                  <a:lnTo>
                    <a:pt x="76" y="186"/>
                  </a:lnTo>
                  <a:lnTo>
                    <a:pt x="87" y="150"/>
                  </a:lnTo>
                  <a:lnTo>
                    <a:pt x="99" y="118"/>
                  </a:lnTo>
                  <a:lnTo>
                    <a:pt x="104" y="105"/>
                  </a:lnTo>
                  <a:lnTo>
                    <a:pt x="109" y="92"/>
                  </a:lnTo>
                  <a:lnTo>
                    <a:pt x="116" y="80"/>
                  </a:lnTo>
                  <a:lnTo>
                    <a:pt x="121" y="72"/>
                  </a:lnTo>
                  <a:lnTo>
                    <a:pt x="126" y="63"/>
                  </a:lnTo>
                  <a:lnTo>
                    <a:pt x="130" y="58"/>
                  </a:lnTo>
                  <a:lnTo>
                    <a:pt x="136" y="54"/>
                  </a:lnTo>
                  <a:lnTo>
                    <a:pt x="140" y="52"/>
                  </a:lnTo>
                  <a:lnTo>
                    <a:pt x="140" y="53"/>
                  </a:lnTo>
                  <a:lnTo>
                    <a:pt x="141" y="53"/>
                  </a:lnTo>
                  <a:lnTo>
                    <a:pt x="146" y="57"/>
                  </a:lnTo>
                  <a:lnTo>
                    <a:pt x="154" y="66"/>
                  </a:lnTo>
                  <a:lnTo>
                    <a:pt x="162" y="79"/>
                  </a:lnTo>
                  <a:lnTo>
                    <a:pt x="172" y="98"/>
                  </a:lnTo>
                  <a:lnTo>
                    <a:pt x="182" y="124"/>
                  </a:lnTo>
                  <a:lnTo>
                    <a:pt x="194" y="154"/>
                  </a:lnTo>
                  <a:lnTo>
                    <a:pt x="204" y="191"/>
                  </a:lnTo>
                  <a:lnTo>
                    <a:pt x="215" y="235"/>
                  </a:lnTo>
                  <a:lnTo>
                    <a:pt x="219" y="258"/>
                  </a:lnTo>
                  <a:lnTo>
                    <a:pt x="223" y="279"/>
                  </a:lnTo>
                  <a:lnTo>
                    <a:pt x="227" y="301"/>
                  </a:lnTo>
                  <a:lnTo>
                    <a:pt x="230" y="321"/>
                  </a:lnTo>
                  <a:lnTo>
                    <a:pt x="232" y="342"/>
                  </a:lnTo>
                  <a:lnTo>
                    <a:pt x="234" y="362"/>
                  </a:lnTo>
                  <a:lnTo>
                    <a:pt x="235" y="380"/>
                  </a:lnTo>
                  <a:lnTo>
                    <a:pt x="236" y="398"/>
                  </a:lnTo>
                  <a:lnTo>
                    <a:pt x="236" y="423"/>
                  </a:lnTo>
                  <a:lnTo>
                    <a:pt x="235" y="446"/>
                  </a:lnTo>
                  <a:lnTo>
                    <a:pt x="234" y="466"/>
                  </a:lnTo>
                  <a:lnTo>
                    <a:pt x="231" y="485"/>
                  </a:lnTo>
                  <a:lnTo>
                    <a:pt x="228" y="501"/>
                  </a:lnTo>
                  <a:lnTo>
                    <a:pt x="223" y="514"/>
                  </a:lnTo>
                  <a:lnTo>
                    <a:pt x="221" y="519"/>
                  </a:lnTo>
                  <a:lnTo>
                    <a:pt x="218" y="525"/>
                  </a:lnTo>
                  <a:lnTo>
                    <a:pt x="216" y="528"/>
                  </a:lnTo>
                  <a:lnTo>
                    <a:pt x="213" y="531"/>
                  </a:lnTo>
                  <a:lnTo>
                    <a:pt x="210" y="535"/>
                  </a:lnTo>
                  <a:lnTo>
                    <a:pt x="206" y="540"/>
                  </a:lnTo>
                  <a:lnTo>
                    <a:pt x="205" y="545"/>
                  </a:lnTo>
                  <a:lnTo>
                    <a:pt x="204" y="550"/>
                  </a:lnTo>
                  <a:lnTo>
                    <a:pt x="205" y="555"/>
                  </a:lnTo>
                  <a:lnTo>
                    <a:pt x="208" y="559"/>
                  </a:lnTo>
                  <a:lnTo>
                    <a:pt x="210" y="564"/>
                  </a:lnTo>
                  <a:lnTo>
                    <a:pt x="214" y="568"/>
                  </a:lnTo>
                  <a:lnTo>
                    <a:pt x="219" y="571"/>
                  </a:lnTo>
                  <a:lnTo>
                    <a:pt x="223" y="573"/>
                  </a:lnTo>
                  <a:lnTo>
                    <a:pt x="230" y="574"/>
                  </a:lnTo>
                  <a:lnTo>
                    <a:pt x="235" y="575"/>
                  </a:lnTo>
                  <a:lnTo>
                    <a:pt x="240" y="574"/>
                  </a:lnTo>
                  <a:lnTo>
                    <a:pt x="246" y="573"/>
                  </a:lnTo>
                  <a:lnTo>
                    <a:pt x="251" y="570"/>
                  </a:lnTo>
                  <a:lnTo>
                    <a:pt x="256" y="567"/>
                  </a:lnTo>
                  <a:lnTo>
                    <a:pt x="263" y="559"/>
                  </a:lnTo>
                  <a:lnTo>
                    <a:pt x="268" y="552"/>
                  </a:lnTo>
                  <a:lnTo>
                    <a:pt x="273" y="544"/>
                  </a:lnTo>
                  <a:lnTo>
                    <a:pt x="277" y="533"/>
                  </a:lnTo>
                  <a:lnTo>
                    <a:pt x="282" y="523"/>
                  </a:lnTo>
                  <a:lnTo>
                    <a:pt x="285" y="512"/>
                  </a:lnTo>
                  <a:lnTo>
                    <a:pt x="288" y="500"/>
                  </a:lnTo>
                  <a:lnTo>
                    <a:pt x="290" y="489"/>
                  </a:lnTo>
                  <a:lnTo>
                    <a:pt x="293" y="462"/>
                  </a:lnTo>
                  <a:lnTo>
                    <a:pt x="294" y="436"/>
                  </a:lnTo>
                  <a:lnTo>
                    <a:pt x="294" y="408"/>
                  </a:lnTo>
                  <a:lnTo>
                    <a:pt x="293" y="381"/>
                  </a:lnTo>
                  <a:lnTo>
                    <a:pt x="292" y="353"/>
                  </a:lnTo>
                  <a:lnTo>
                    <a:pt x="289" y="327"/>
                  </a:lnTo>
                  <a:lnTo>
                    <a:pt x="286" y="302"/>
                  </a:lnTo>
                  <a:lnTo>
                    <a:pt x="283" y="280"/>
                  </a:lnTo>
                  <a:lnTo>
                    <a:pt x="276" y="245"/>
                  </a:lnTo>
                  <a:lnTo>
                    <a:pt x="272" y="225"/>
                  </a:lnTo>
                  <a:lnTo>
                    <a:pt x="266" y="196"/>
                  </a:lnTo>
                  <a:lnTo>
                    <a:pt x="257" y="164"/>
                  </a:lnTo>
                  <a:lnTo>
                    <a:pt x="247" y="130"/>
                  </a:lnTo>
                  <a:lnTo>
                    <a:pt x="235" y="96"/>
                  </a:lnTo>
                  <a:lnTo>
                    <a:pt x="228" y="81"/>
                  </a:lnTo>
                  <a:lnTo>
                    <a:pt x="220" y="66"/>
                  </a:lnTo>
                  <a:lnTo>
                    <a:pt x="213" y="52"/>
                  </a:lnTo>
                  <a:lnTo>
                    <a:pt x="204" y="39"/>
                  </a:lnTo>
                  <a:lnTo>
                    <a:pt x="195" y="27"/>
                  </a:lnTo>
                  <a:lnTo>
                    <a:pt x="186" y="18"/>
                  </a:lnTo>
                  <a:lnTo>
                    <a:pt x="176" y="11"/>
                  </a:lnTo>
                  <a:lnTo>
                    <a:pt x="165" y="5"/>
                  </a:lnTo>
                  <a:lnTo>
                    <a:pt x="159" y="3"/>
                  </a:lnTo>
                  <a:lnTo>
                    <a:pt x="151" y="1"/>
                  </a:lnTo>
                  <a:lnTo>
                    <a:pt x="145" y="0"/>
                  </a:lnTo>
                  <a:lnTo>
                    <a:pt x="138" y="0"/>
                  </a:lnTo>
                  <a:lnTo>
                    <a:pt x="131" y="1"/>
                  </a:lnTo>
                  <a:lnTo>
                    <a:pt x="124" y="2"/>
                  </a:lnTo>
                  <a:lnTo>
                    <a:pt x="118" y="4"/>
                  </a:lnTo>
                  <a:lnTo>
                    <a:pt x="111" y="6"/>
                  </a:lnTo>
                  <a:close/>
                </a:path>
              </a:pathLst>
            </a:custGeom>
            <a:solidFill>
              <a:srgbClr val="4E4B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1" name="Freeform 117"/>
            <p:cNvSpPr>
              <a:spLocks/>
            </p:cNvSpPr>
            <p:nvPr/>
          </p:nvSpPr>
          <p:spPr bwMode="auto">
            <a:xfrm>
              <a:off x="1689100" y="4892675"/>
              <a:ext cx="5187950" cy="16510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3" y="296"/>
                </a:cxn>
                <a:cxn ang="0">
                  <a:pos x="14" y="317"/>
                </a:cxn>
                <a:cxn ang="0">
                  <a:pos x="31" y="348"/>
                </a:cxn>
                <a:cxn ang="0">
                  <a:pos x="52" y="384"/>
                </a:cxn>
                <a:cxn ang="0">
                  <a:pos x="63" y="404"/>
                </a:cxn>
                <a:cxn ang="0">
                  <a:pos x="76" y="423"/>
                </a:cxn>
                <a:cxn ang="0">
                  <a:pos x="90" y="443"/>
                </a:cxn>
                <a:cxn ang="0">
                  <a:pos x="105" y="461"/>
                </a:cxn>
                <a:cxn ang="0">
                  <a:pos x="118" y="478"/>
                </a:cxn>
                <a:cxn ang="0">
                  <a:pos x="133" y="494"/>
                </a:cxn>
                <a:cxn ang="0">
                  <a:pos x="149" y="507"/>
                </a:cxn>
                <a:cxn ang="0">
                  <a:pos x="164" y="518"/>
                </a:cxn>
                <a:cxn ang="0">
                  <a:pos x="342" y="515"/>
                </a:cxn>
                <a:cxn ang="0">
                  <a:pos x="846" y="504"/>
                </a:cxn>
                <a:cxn ang="0">
                  <a:pos x="1630" y="488"/>
                </a:cxn>
                <a:cxn ang="0">
                  <a:pos x="2648" y="467"/>
                </a:cxn>
                <a:cxn ang="0">
                  <a:pos x="3853" y="443"/>
                </a:cxn>
                <a:cxn ang="0">
                  <a:pos x="5198" y="416"/>
                </a:cxn>
                <a:cxn ang="0">
                  <a:pos x="6640" y="387"/>
                </a:cxn>
                <a:cxn ang="0">
                  <a:pos x="8130" y="357"/>
                </a:cxn>
                <a:cxn ang="0">
                  <a:pos x="9625" y="329"/>
                </a:cxn>
                <a:cxn ang="0">
                  <a:pos x="11075" y="300"/>
                </a:cxn>
                <a:cxn ang="0">
                  <a:pos x="12437" y="275"/>
                </a:cxn>
                <a:cxn ang="0">
                  <a:pos x="13664" y="252"/>
                </a:cxn>
                <a:cxn ang="0">
                  <a:pos x="14709" y="232"/>
                </a:cxn>
                <a:cxn ang="0">
                  <a:pos x="15525" y="219"/>
                </a:cxn>
                <a:cxn ang="0">
                  <a:pos x="15835" y="215"/>
                </a:cxn>
                <a:cxn ang="0">
                  <a:pos x="16070" y="211"/>
                </a:cxn>
                <a:cxn ang="0">
                  <a:pos x="16225" y="210"/>
                </a:cxn>
                <a:cxn ang="0">
                  <a:pos x="16295" y="211"/>
                </a:cxn>
                <a:cxn ang="0">
                  <a:pos x="16342" y="53"/>
                </a:cxn>
                <a:cxn ang="0">
                  <a:pos x="16191" y="51"/>
                </a:cxn>
                <a:cxn ang="0">
                  <a:pos x="15758" y="44"/>
                </a:cxn>
                <a:cxn ang="0">
                  <a:pos x="15081" y="36"/>
                </a:cxn>
                <a:cxn ang="0">
                  <a:pos x="14195" y="25"/>
                </a:cxn>
                <a:cxn ang="0">
                  <a:pos x="13684" y="21"/>
                </a:cxn>
                <a:cxn ang="0">
                  <a:pos x="13134" y="16"/>
                </a:cxn>
                <a:cxn ang="0">
                  <a:pos x="12549" y="11"/>
                </a:cxn>
                <a:cxn ang="0">
                  <a:pos x="11933" y="7"/>
                </a:cxn>
                <a:cxn ang="0">
                  <a:pos x="11292" y="4"/>
                </a:cxn>
                <a:cxn ang="0">
                  <a:pos x="10629" y="2"/>
                </a:cxn>
                <a:cxn ang="0">
                  <a:pos x="9948" y="0"/>
                </a:cxn>
                <a:cxn ang="0">
                  <a:pos x="9255" y="0"/>
                </a:cxn>
                <a:cxn ang="0">
                  <a:pos x="8552" y="1"/>
                </a:cxn>
                <a:cxn ang="0">
                  <a:pos x="7847" y="4"/>
                </a:cxn>
                <a:cxn ang="0">
                  <a:pos x="7141" y="8"/>
                </a:cxn>
                <a:cxn ang="0">
                  <a:pos x="6441" y="14"/>
                </a:cxn>
                <a:cxn ang="0">
                  <a:pos x="5749" y="22"/>
                </a:cxn>
                <a:cxn ang="0">
                  <a:pos x="5071" y="33"/>
                </a:cxn>
                <a:cxn ang="0">
                  <a:pos x="4410" y="44"/>
                </a:cxn>
                <a:cxn ang="0">
                  <a:pos x="3772" y="59"/>
                </a:cxn>
                <a:cxn ang="0">
                  <a:pos x="3161" y="77"/>
                </a:cxn>
                <a:cxn ang="0">
                  <a:pos x="2581" y="97"/>
                </a:cxn>
                <a:cxn ang="0">
                  <a:pos x="2036" y="120"/>
                </a:cxn>
                <a:cxn ang="0">
                  <a:pos x="1532" y="147"/>
                </a:cxn>
                <a:cxn ang="0">
                  <a:pos x="1072" y="177"/>
                </a:cxn>
                <a:cxn ang="0">
                  <a:pos x="659" y="210"/>
                </a:cxn>
                <a:cxn ang="0">
                  <a:pos x="300" y="247"/>
                </a:cxn>
                <a:cxn ang="0">
                  <a:pos x="0" y="287"/>
                </a:cxn>
              </a:cxnLst>
              <a:rect l="0" t="0" r="r" b="b"/>
              <a:pathLst>
                <a:path w="16342" h="518">
                  <a:moveTo>
                    <a:pt x="0" y="287"/>
                  </a:moveTo>
                  <a:lnTo>
                    <a:pt x="3" y="296"/>
                  </a:lnTo>
                  <a:lnTo>
                    <a:pt x="14" y="317"/>
                  </a:lnTo>
                  <a:lnTo>
                    <a:pt x="31" y="348"/>
                  </a:lnTo>
                  <a:lnTo>
                    <a:pt x="52" y="384"/>
                  </a:lnTo>
                  <a:lnTo>
                    <a:pt x="63" y="404"/>
                  </a:lnTo>
                  <a:lnTo>
                    <a:pt x="76" y="423"/>
                  </a:lnTo>
                  <a:lnTo>
                    <a:pt x="90" y="443"/>
                  </a:lnTo>
                  <a:lnTo>
                    <a:pt x="105" y="461"/>
                  </a:lnTo>
                  <a:lnTo>
                    <a:pt x="118" y="478"/>
                  </a:lnTo>
                  <a:lnTo>
                    <a:pt x="133" y="494"/>
                  </a:lnTo>
                  <a:lnTo>
                    <a:pt x="149" y="507"/>
                  </a:lnTo>
                  <a:lnTo>
                    <a:pt x="164" y="518"/>
                  </a:lnTo>
                  <a:lnTo>
                    <a:pt x="342" y="515"/>
                  </a:lnTo>
                  <a:lnTo>
                    <a:pt x="846" y="504"/>
                  </a:lnTo>
                  <a:lnTo>
                    <a:pt x="1630" y="488"/>
                  </a:lnTo>
                  <a:lnTo>
                    <a:pt x="2648" y="467"/>
                  </a:lnTo>
                  <a:lnTo>
                    <a:pt x="3853" y="443"/>
                  </a:lnTo>
                  <a:lnTo>
                    <a:pt x="5198" y="416"/>
                  </a:lnTo>
                  <a:lnTo>
                    <a:pt x="6640" y="387"/>
                  </a:lnTo>
                  <a:lnTo>
                    <a:pt x="8130" y="357"/>
                  </a:lnTo>
                  <a:lnTo>
                    <a:pt x="9625" y="329"/>
                  </a:lnTo>
                  <a:lnTo>
                    <a:pt x="11075" y="300"/>
                  </a:lnTo>
                  <a:lnTo>
                    <a:pt x="12437" y="275"/>
                  </a:lnTo>
                  <a:lnTo>
                    <a:pt x="13664" y="252"/>
                  </a:lnTo>
                  <a:lnTo>
                    <a:pt x="14709" y="232"/>
                  </a:lnTo>
                  <a:lnTo>
                    <a:pt x="15525" y="219"/>
                  </a:lnTo>
                  <a:lnTo>
                    <a:pt x="15835" y="215"/>
                  </a:lnTo>
                  <a:lnTo>
                    <a:pt x="16070" y="211"/>
                  </a:lnTo>
                  <a:lnTo>
                    <a:pt x="16225" y="210"/>
                  </a:lnTo>
                  <a:lnTo>
                    <a:pt x="16295" y="211"/>
                  </a:lnTo>
                  <a:lnTo>
                    <a:pt x="16342" y="53"/>
                  </a:lnTo>
                  <a:lnTo>
                    <a:pt x="16191" y="51"/>
                  </a:lnTo>
                  <a:lnTo>
                    <a:pt x="15758" y="44"/>
                  </a:lnTo>
                  <a:lnTo>
                    <a:pt x="15081" y="36"/>
                  </a:lnTo>
                  <a:lnTo>
                    <a:pt x="14195" y="25"/>
                  </a:lnTo>
                  <a:lnTo>
                    <a:pt x="13684" y="21"/>
                  </a:lnTo>
                  <a:lnTo>
                    <a:pt x="13134" y="16"/>
                  </a:lnTo>
                  <a:lnTo>
                    <a:pt x="12549" y="11"/>
                  </a:lnTo>
                  <a:lnTo>
                    <a:pt x="11933" y="7"/>
                  </a:lnTo>
                  <a:lnTo>
                    <a:pt x="11292" y="4"/>
                  </a:lnTo>
                  <a:lnTo>
                    <a:pt x="10629" y="2"/>
                  </a:lnTo>
                  <a:lnTo>
                    <a:pt x="9948" y="0"/>
                  </a:lnTo>
                  <a:lnTo>
                    <a:pt x="9255" y="0"/>
                  </a:lnTo>
                  <a:lnTo>
                    <a:pt x="8552" y="1"/>
                  </a:lnTo>
                  <a:lnTo>
                    <a:pt x="7847" y="4"/>
                  </a:lnTo>
                  <a:lnTo>
                    <a:pt x="7141" y="8"/>
                  </a:lnTo>
                  <a:lnTo>
                    <a:pt x="6441" y="14"/>
                  </a:lnTo>
                  <a:lnTo>
                    <a:pt x="5749" y="22"/>
                  </a:lnTo>
                  <a:lnTo>
                    <a:pt x="5071" y="33"/>
                  </a:lnTo>
                  <a:lnTo>
                    <a:pt x="4410" y="44"/>
                  </a:lnTo>
                  <a:lnTo>
                    <a:pt x="3772" y="59"/>
                  </a:lnTo>
                  <a:lnTo>
                    <a:pt x="3161" y="77"/>
                  </a:lnTo>
                  <a:lnTo>
                    <a:pt x="2581" y="97"/>
                  </a:lnTo>
                  <a:lnTo>
                    <a:pt x="2036" y="120"/>
                  </a:lnTo>
                  <a:lnTo>
                    <a:pt x="1532" y="147"/>
                  </a:lnTo>
                  <a:lnTo>
                    <a:pt x="1072" y="177"/>
                  </a:lnTo>
                  <a:lnTo>
                    <a:pt x="659" y="210"/>
                  </a:lnTo>
                  <a:lnTo>
                    <a:pt x="300" y="24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A8A8A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2" name="Freeform 118"/>
            <p:cNvSpPr>
              <a:spLocks/>
            </p:cNvSpPr>
            <p:nvPr/>
          </p:nvSpPr>
          <p:spPr bwMode="auto">
            <a:xfrm>
              <a:off x="1747838" y="4938713"/>
              <a:ext cx="4665663" cy="82550"/>
            </a:xfrm>
            <a:custGeom>
              <a:avLst/>
              <a:gdLst/>
              <a:ahLst/>
              <a:cxnLst>
                <a:cxn ang="0">
                  <a:pos x="0" y="242"/>
                </a:cxn>
                <a:cxn ang="0">
                  <a:pos x="163" y="239"/>
                </a:cxn>
                <a:cxn ang="0">
                  <a:pos x="625" y="229"/>
                </a:cxn>
                <a:cxn ang="0">
                  <a:pos x="1343" y="215"/>
                </a:cxn>
                <a:cxn ang="0">
                  <a:pos x="2273" y="197"/>
                </a:cxn>
                <a:cxn ang="0">
                  <a:pos x="3376" y="177"/>
                </a:cxn>
                <a:cxn ang="0">
                  <a:pos x="4608" y="154"/>
                </a:cxn>
                <a:cxn ang="0">
                  <a:pos x="5925" y="130"/>
                </a:cxn>
                <a:cxn ang="0">
                  <a:pos x="7287" y="105"/>
                </a:cxn>
                <a:cxn ang="0">
                  <a:pos x="8652" y="81"/>
                </a:cxn>
                <a:cxn ang="0">
                  <a:pos x="9975" y="59"/>
                </a:cxn>
                <a:cxn ang="0">
                  <a:pos x="11216" y="39"/>
                </a:cxn>
                <a:cxn ang="0">
                  <a:pos x="12331" y="22"/>
                </a:cxn>
                <a:cxn ang="0">
                  <a:pos x="12829" y="15"/>
                </a:cxn>
                <a:cxn ang="0">
                  <a:pos x="13279" y="9"/>
                </a:cxn>
                <a:cxn ang="0">
                  <a:pos x="13677" y="4"/>
                </a:cxn>
                <a:cxn ang="0">
                  <a:pos x="14017" y="1"/>
                </a:cxn>
                <a:cxn ang="0">
                  <a:pos x="14294" y="0"/>
                </a:cxn>
                <a:cxn ang="0">
                  <a:pos x="14503" y="0"/>
                </a:cxn>
                <a:cxn ang="0">
                  <a:pos x="14638" y="1"/>
                </a:cxn>
                <a:cxn ang="0">
                  <a:pos x="14694" y="4"/>
                </a:cxn>
                <a:cxn ang="0">
                  <a:pos x="14541" y="8"/>
                </a:cxn>
                <a:cxn ang="0">
                  <a:pos x="14106" y="19"/>
                </a:cxn>
                <a:cxn ang="0">
                  <a:pos x="13428" y="35"/>
                </a:cxn>
                <a:cxn ang="0">
                  <a:pos x="12546" y="56"/>
                </a:cxn>
                <a:cxn ang="0">
                  <a:pos x="11498" y="79"/>
                </a:cxn>
                <a:cxn ang="0">
                  <a:pos x="10321" y="105"/>
                </a:cxn>
                <a:cxn ang="0">
                  <a:pos x="9056" y="133"/>
                </a:cxn>
                <a:cxn ang="0">
                  <a:pos x="7740" y="160"/>
                </a:cxn>
                <a:cxn ang="0">
                  <a:pos x="6413" y="186"/>
                </a:cxn>
                <a:cxn ang="0">
                  <a:pos x="5110" y="210"/>
                </a:cxn>
                <a:cxn ang="0">
                  <a:pos x="4481" y="221"/>
                </a:cxn>
                <a:cxn ang="0">
                  <a:pos x="3873" y="230"/>
                </a:cxn>
                <a:cxn ang="0">
                  <a:pos x="3290" y="239"/>
                </a:cxn>
                <a:cxn ang="0">
                  <a:pos x="2739" y="246"/>
                </a:cxn>
                <a:cxn ang="0">
                  <a:pos x="2222" y="252"/>
                </a:cxn>
                <a:cxn ang="0">
                  <a:pos x="1746" y="257"/>
                </a:cxn>
                <a:cxn ang="0">
                  <a:pos x="1314" y="259"/>
                </a:cxn>
                <a:cxn ang="0">
                  <a:pos x="932" y="260"/>
                </a:cxn>
                <a:cxn ang="0">
                  <a:pos x="605" y="259"/>
                </a:cxn>
                <a:cxn ang="0">
                  <a:pos x="338" y="255"/>
                </a:cxn>
                <a:cxn ang="0">
                  <a:pos x="134" y="249"/>
                </a:cxn>
                <a:cxn ang="0">
                  <a:pos x="0" y="242"/>
                </a:cxn>
              </a:cxnLst>
              <a:rect l="0" t="0" r="r" b="b"/>
              <a:pathLst>
                <a:path w="14694" h="260">
                  <a:moveTo>
                    <a:pt x="0" y="242"/>
                  </a:moveTo>
                  <a:lnTo>
                    <a:pt x="163" y="239"/>
                  </a:lnTo>
                  <a:lnTo>
                    <a:pt x="625" y="229"/>
                  </a:lnTo>
                  <a:lnTo>
                    <a:pt x="1343" y="215"/>
                  </a:lnTo>
                  <a:lnTo>
                    <a:pt x="2273" y="197"/>
                  </a:lnTo>
                  <a:lnTo>
                    <a:pt x="3376" y="177"/>
                  </a:lnTo>
                  <a:lnTo>
                    <a:pt x="4608" y="154"/>
                  </a:lnTo>
                  <a:lnTo>
                    <a:pt x="5925" y="130"/>
                  </a:lnTo>
                  <a:lnTo>
                    <a:pt x="7287" y="105"/>
                  </a:lnTo>
                  <a:lnTo>
                    <a:pt x="8652" y="81"/>
                  </a:lnTo>
                  <a:lnTo>
                    <a:pt x="9975" y="59"/>
                  </a:lnTo>
                  <a:lnTo>
                    <a:pt x="11216" y="39"/>
                  </a:lnTo>
                  <a:lnTo>
                    <a:pt x="12331" y="22"/>
                  </a:lnTo>
                  <a:lnTo>
                    <a:pt x="12829" y="15"/>
                  </a:lnTo>
                  <a:lnTo>
                    <a:pt x="13279" y="9"/>
                  </a:lnTo>
                  <a:lnTo>
                    <a:pt x="13677" y="4"/>
                  </a:lnTo>
                  <a:lnTo>
                    <a:pt x="14017" y="1"/>
                  </a:lnTo>
                  <a:lnTo>
                    <a:pt x="14294" y="0"/>
                  </a:lnTo>
                  <a:lnTo>
                    <a:pt x="14503" y="0"/>
                  </a:lnTo>
                  <a:lnTo>
                    <a:pt x="14638" y="1"/>
                  </a:lnTo>
                  <a:lnTo>
                    <a:pt x="14694" y="4"/>
                  </a:lnTo>
                  <a:lnTo>
                    <a:pt x="14541" y="8"/>
                  </a:lnTo>
                  <a:lnTo>
                    <a:pt x="14106" y="19"/>
                  </a:lnTo>
                  <a:lnTo>
                    <a:pt x="13428" y="35"/>
                  </a:lnTo>
                  <a:lnTo>
                    <a:pt x="12546" y="56"/>
                  </a:lnTo>
                  <a:lnTo>
                    <a:pt x="11498" y="79"/>
                  </a:lnTo>
                  <a:lnTo>
                    <a:pt x="10321" y="105"/>
                  </a:lnTo>
                  <a:lnTo>
                    <a:pt x="9056" y="133"/>
                  </a:lnTo>
                  <a:lnTo>
                    <a:pt x="7740" y="160"/>
                  </a:lnTo>
                  <a:lnTo>
                    <a:pt x="6413" y="186"/>
                  </a:lnTo>
                  <a:lnTo>
                    <a:pt x="5110" y="210"/>
                  </a:lnTo>
                  <a:lnTo>
                    <a:pt x="4481" y="221"/>
                  </a:lnTo>
                  <a:lnTo>
                    <a:pt x="3873" y="230"/>
                  </a:lnTo>
                  <a:lnTo>
                    <a:pt x="3290" y="239"/>
                  </a:lnTo>
                  <a:lnTo>
                    <a:pt x="2739" y="246"/>
                  </a:lnTo>
                  <a:lnTo>
                    <a:pt x="2222" y="252"/>
                  </a:lnTo>
                  <a:lnTo>
                    <a:pt x="1746" y="257"/>
                  </a:lnTo>
                  <a:lnTo>
                    <a:pt x="1314" y="259"/>
                  </a:lnTo>
                  <a:lnTo>
                    <a:pt x="932" y="260"/>
                  </a:lnTo>
                  <a:lnTo>
                    <a:pt x="605" y="259"/>
                  </a:lnTo>
                  <a:lnTo>
                    <a:pt x="338" y="255"/>
                  </a:lnTo>
                  <a:lnTo>
                    <a:pt x="134" y="249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908F8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7" name="Freeform 143"/>
            <p:cNvSpPr>
              <a:spLocks/>
            </p:cNvSpPr>
            <p:nvPr/>
          </p:nvSpPr>
          <p:spPr bwMode="auto">
            <a:xfrm>
              <a:off x="6796088" y="1371600"/>
              <a:ext cx="79375" cy="34845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50" y="10975"/>
                </a:cxn>
                <a:cxn ang="0">
                  <a:pos x="246" y="10872"/>
                </a:cxn>
                <a:cxn ang="0">
                  <a:pos x="235" y="10577"/>
                </a:cxn>
                <a:cxn ang="0">
                  <a:pos x="218" y="10115"/>
                </a:cxn>
                <a:cxn ang="0">
                  <a:pos x="196" y="9510"/>
                </a:cxn>
                <a:cxn ang="0">
                  <a:pos x="172" y="8786"/>
                </a:cxn>
                <a:cxn ang="0">
                  <a:pos x="144" y="7969"/>
                </a:cxn>
                <a:cxn ang="0">
                  <a:pos x="117" y="7083"/>
                </a:cxn>
                <a:cxn ang="0">
                  <a:pos x="89" y="6151"/>
                </a:cxn>
                <a:cxn ang="0">
                  <a:pos x="75" y="5676"/>
                </a:cxn>
                <a:cxn ang="0">
                  <a:pos x="63" y="5198"/>
                </a:cxn>
                <a:cxn ang="0">
                  <a:pos x="51" y="4723"/>
                </a:cxn>
                <a:cxn ang="0">
                  <a:pos x="39" y="4250"/>
                </a:cxn>
                <a:cxn ang="0">
                  <a:pos x="30" y="3785"/>
                </a:cxn>
                <a:cxn ang="0">
                  <a:pos x="21" y="3330"/>
                </a:cxn>
                <a:cxn ang="0">
                  <a:pos x="14" y="2887"/>
                </a:cxn>
                <a:cxn ang="0">
                  <a:pos x="8" y="2461"/>
                </a:cxn>
                <a:cxn ang="0">
                  <a:pos x="3" y="2055"/>
                </a:cxn>
                <a:cxn ang="0">
                  <a:pos x="1" y="1670"/>
                </a:cxn>
                <a:cxn ang="0">
                  <a:pos x="0" y="1310"/>
                </a:cxn>
                <a:cxn ang="0">
                  <a:pos x="2" y="979"/>
                </a:cxn>
                <a:cxn ang="0">
                  <a:pos x="7" y="680"/>
                </a:cxn>
                <a:cxn ang="0">
                  <a:pos x="13" y="414"/>
                </a:cxn>
                <a:cxn ang="0">
                  <a:pos x="22" y="187"/>
                </a:cxn>
                <a:cxn ang="0">
                  <a:pos x="34" y="0"/>
                </a:cxn>
              </a:cxnLst>
              <a:rect l="0" t="0" r="r" b="b"/>
              <a:pathLst>
                <a:path w="250" h="10975">
                  <a:moveTo>
                    <a:pt x="34" y="0"/>
                  </a:moveTo>
                  <a:lnTo>
                    <a:pt x="250" y="10975"/>
                  </a:lnTo>
                  <a:lnTo>
                    <a:pt x="246" y="10872"/>
                  </a:lnTo>
                  <a:lnTo>
                    <a:pt x="235" y="10577"/>
                  </a:lnTo>
                  <a:lnTo>
                    <a:pt x="218" y="10115"/>
                  </a:lnTo>
                  <a:lnTo>
                    <a:pt x="196" y="9510"/>
                  </a:lnTo>
                  <a:lnTo>
                    <a:pt x="172" y="8786"/>
                  </a:lnTo>
                  <a:lnTo>
                    <a:pt x="144" y="7969"/>
                  </a:lnTo>
                  <a:lnTo>
                    <a:pt x="117" y="7083"/>
                  </a:lnTo>
                  <a:lnTo>
                    <a:pt x="89" y="6151"/>
                  </a:lnTo>
                  <a:lnTo>
                    <a:pt x="75" y="5676"/>
                  </a:lnTo>
                  <a:lnTo>
                    <a:pt x="63" y="5198"/>
                  </a:lnTo>
                  <a:lnTo>
                    <a:pt x="51" y="4723"/>
                  </a:lnTo>
                  <a:lnTo>
                    <a:pt x="39" y="4250"/>
                  </a:lnTo>
                  <a:lnTo>
                    <a:pt x="30" y="3785"/>
                  </a:lnTo>
                  <a:lnTo>
                    <a:pt x="21" y="3330"/>
                  </a:lnTo>
                  <a:lnTo>
                    <a:pt x="14" y="2887"/>
                  </a:lnTo>
                  <a:lnTo>
                    <a:pt x="8" y="2461"/>
                  </a:lnTo>
                  <a:lnTo>
                    <a:pt x="3" y="2055"/>
                  </a:lnTo>
                  <a:lnTo>
                    <a:pt x="1" y="1670"/>
                  </a:lnTo>
                  <a:lnTo>
                    <a:pt x="0" y="1310"/>
                  </a:lnTo>
                  <a:lnTo>
                    <a:pt x="2" y="979"/>
                  </a:lnTo>
                  <a:lnTo>
                    <a:pt x="7" y="680"/>
                  </a:lnTo>
                  <a:lnTo>
                    <a:pt x="13" y="414"/>
                  </a:lnTo>
                  <a:lnTo>
                    <a:pt x="22" y="18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1C1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2" name="Freeform 168"/>
            <p:cNvSpPr>
              <a:spLocks/>
            </p:cNvSpPr>
            <p:nvPr/>
          </p:nvSpPr>
          <p:spPr bwMode="auto">
            <a:xfrm>
              <a:off x="1619250" y="1479550"/>
              <a:ext cx="69850" cy="3505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9" y="11040"/>
                </a:cxn>
                <a:cxn ang="0">
                  <a:pos x="218" y="10921"/>
                </a:cxn>
                <a:cxn ang="0">
                  <a:pos x="215" y="10580"/>
                </a:cxn>
                <a:cxn ang="0">
                  <a:pos x="209" y="10052"/>
                </a:cxn>
                <a:cxn ang="0">
                  <a:pos x="202" y="9364"/>
                </a:cxn>
                <a:cxn ang="0">
                  <a:pos x="193" y="8550"/>
                </a:cxn>
                <a:cxn ang="0">
                  <a:pos x="182" y="7639"/>
                </a:cxn>
                <a:cxn ang="0">
                  <a:pos x="169" y="6662"/>
                </a:cxn>
                <a:cxn ang="0">
                  <a:pos x="155" y="5650"/>
                </a:cxn>
                <a:cxn ang="0">
                  <a:pos x="140" y="4635"/>
                </a:cxn>
                <a:cxn ang="0">
                  <a:pos x="123" y="3647"/>
                </a:cxn>
                <a:cxn ang="0">
                  <a:pos x="114" y="3172"/>
                </a:cxn>
                <a:cxn ang="0">
                  <a:pos x="105" y="2715"/>
                </a:cxn>
                <a:cxn ang="0">
                  <a:pos x="95" y="2280"/>
                </a:cxn>
                <a:cxn ang="0">
                  <a:pos x="86" y="1872"/>
                </a:cxn>
                <a:cxn ang="0">
                  <a:pos x="75" y="1494"/>
                </a:cxn>
                <a:cxn ang="0">
                  <a:pos x="66" y="1148"/>
                </a:cxn>
                <a:cxn ang="0">
                  <a:pos x="55" y="841"/>
                </a:cxn>
                <a:cxn ang="0">
                  <a:pos x="44" y="575"/>
                </a:cxn>
                <a:cxn ang="0">
                  <a:pos x="34" y="354"/>
                </a:cxn>
                <a:cxn ang="0">
                  <a:pos x="22" y="181"/>
                </a:cxn>
                <a:cxn ang="0">
                  <a:pos x="12" y="63"/>
                </a:cxn>
                <a:cxn ang="0">
                  <a:pos x="0" y="0"/>
                </a:cxn>
              </a:cxnLst>
              <a:rect l="0" t="0" r="r" b="b"/>
              <a:pathLst>
                <a:path w="219" h="11040">
                  <a:moveTo>
                    <a:pt x="0" y="0"/>
                  </a:moveTo>
                  <a:lnTo>
                    <a:pt x="219" y="11040"/>
                  </a:lnTo>
                  <a:lnTo>
                    <a:pt x="218" y="10921"/>
                  </a:lnTo>
                  <a:lnTo>
                    <a:pt x="215" y="10580"/>
                  </a:lnTo>
                  <a:lnTo>
                    <a:pt x="209" y="10052"/>
                  </a:lnTo>
                  <a:lnTo>
                    <a:pt x="202" y="9364"/>
                  </a:lnTo>
                  <a:lnTo>
                    <a:pt x="193" y="8550"/>
                  </a:lnTo>
                  <a:lnTo>
                    <a:pt x="182" y="7639"/>
                  </a:lnTo>
                  <a:lnTo>
                    <a:pt x="169" y="6662"/>
                  </a:lnTo>
                  <a:lnTo>
                    <a:pt x="155" y="5650"/>
                  </a:lnTo>
                  <a:lnTo>
                    <a:pt x="140" y="4635"/>
                  </a:lnTo>
                  <a:lnTo>
                    <a:pt x="123" y="3647"/>
                  </a:lnTo>
                  <a:lnTo>
                    <a:pt x="114" y="3172"/>
                  </a:lnTo>
                  <a:lnTo>
                    <a:pt x="105" y="2715"/>
                  </a:lnTo>
                  <a:lnTo>
                    <a:pt x="95" y="2280"/>
                  </a:lnTo>
                  <a:lnTo>
                    <a:pt x="86" y="1872"/>
                  </a:lnTo>
                  <a:lnTo>
                    <a:pt x="75" y="1494"/>
                  </a:lnTo>
                  <a:lnTo>
                    <a:pt x="66" y="1148"/>
                  </a:lnTo>
                  <a:lnTo>
                    <a:pt x="55" y="841"/>
                  </a:lnTo>
                  <a:lnTo>
                    <a:pt x="44" y="575"/>
                  </a:lnTo>
                  <a:lnTo>
                    <a:pt x="34" y="354"/>
                  </a:lnTo>
                  <a:lnTo>
                    <a:pt x="22" y="181"/>
                  </a:lnTo>
                  <a:lnTo>
                    <a:pt x="12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3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9251157" y="570166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Monotype Corsiva" panose="03010101010201010101" pitchFamily="66" charset="0"/>
                <a:ea typeface="SpoqaHanSans-Bold" panose="020B0800000000000000" pitchFamily="50" charset="-127"/>
                <a:cs typeface="Calibri" panose="020F0502020204030204" pitchFamily="34" charset="0"/>
              </a:rPr>
              <a:t>Section5-5</a:t>
            </a:r>
            <a:endParaRPr lang="ko-KR" altLang="en-US" sz="1600">
              <a:latin typeface="Monotype Corsiva" panose="03010101010201010101" pitchFamily="66" charset="0"/>
              <a:ea typeface="SpoqaHanSans-Bold" panose="020B0800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400039" y="1124744"/>
            <a:ext cx="3855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Go </a:t>
            </a:r>
            <a:r>
              <a:rPr lang="ko-KR" altLang="en-US" sz="3000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데이터 타입</a:t>
            </a:r>
            <a:endParaRPr lang="en-US" altLang="ko-KR" sz="3000">
              <a:solidFill>
                <a:schemeClr val="accent2">
                  <a:lumMod val="60000"/>
                  <a:lumOff val="40000"/>
                </a:schemeClr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401175" y="4581128"/>
            <a:ext cx="6234480" cy="65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 smtClean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Urls</a:t>
            </a:r>
            <a:endParaRPr lang="en-US" altLang="ko-KR" sz="1400" smtClean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>
                <a:latin typeface="SpoqaHanSans-Bold" panose="020B0800000000000000" pitchFamily="50" charset="-127"/>
                <a:ea typeface="SpoqaHanSans-Bold" panose="020B0800000000000000" pitchFamily="50" charset="-127"/>
              </a:rPr>
              <a:t>https://golang.org/src/strings/example_test.go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4367808" y="2046327"/>
            <a:ext cx="19159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Bool</a:t>
            </a: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숫자형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숫자형 연산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문자열 기초</a:t>
            </a:r>
            <a:endParaRPr lang="en-US" altLang="ko-KR" sz="2800" smtClean="0"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  <a:p>
            <a:r>
              <a:rPr lang="ko-KR" altLang="en-US" sz="2800" smtClean="0">
                <a:solidFill>
                  <a:schemeClr val="accent2">
                    <a:lumMod val="75000"/>
                  </a:schemeClr>
                </a:solidFill>
                <a:latin typeface="SpoqaHanSans-Regular" panose="020B0500000000000000" pitchFamily="50" charset="-127"/>
                <a:ea typeface="SpoqaHanSans-Regular" panose="020B0500000000000000" pitchFamily="50" charset="-127"/>
                <a:cs typeface="Tahoma" panose="020B0604030504040204" pitchFamily="34" charset="0"/>
              </a:rPr>
              <a:t>문자열 연산</a:t>
            </a:r>
            <a:endParaRPr lang="en-US" altLang="ko-KR" sz="2800" smtClean="0">
              <a:solidFill>
                <a:schemeClr val="accent2">
                  <a:lumMod val="75000"/>
                </a:schemeClr>
              </a:solidFill>
              <a:latin typeface="SpoqaHanSans-Regular" panose="020B0500000000000000" pitchFamily="50" charset="-127"/>
              <a:ea typeface="SpoqaHanSans-Regular" panose="020B0500000000000000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4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50" dirty="0" smtClean="0">
            <a:solidFill>
              <a:schemeClr val="tx1">
                <a:lumMod val="65000"/>
                <a:lumOff val="35000"/>
              </a:schemeClr>
            </a:solidFill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4061</TotalTime>
  <Words>96</Words>
  <Application>Microsoft Office PowerPoint</Application>
  <PresentationFormat>와이드스크린</PresentationFormat>
  <Paragraphs>53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SpoqaHanSans-Bold</vt:lpstr>
      <vt:lpstr>SpoqaHanSans-Regular</vt:lpstr>
      <vt:lpstr>맑은 고딕</vt:lpstr>
      <vt:lpstr>Arial</vt:lpstr>
      <vt:lpstr>Calibri</vt:lpstr>
      <vt:lpstr>Monotype Corsiva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Eunki7</cp:lastModifiedBy>
  <cp:revision>1489</cp:revision>
  <dcterms:created xsi:type="dcterms:W3CDTF">2012-09-01T14:23:42Z</dcterms:created>
  <dcterms:modified xsi:type="dcterms:W3CDTF">2018-05-19T11:54:51Z</dcterms:modified>
</cp:coreProperties>
</file>