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3" r:id="rId2"/>
    <p:sldId id="407" r:id="rId3"/>
    <p:sldId id="408" r:id="rId4"/>
    <p:sldId id="409" r:id="rId5"/>
    <p:sldId id="410" r:id="rId6"/>
    <p:sldId id="41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4B4B"/>
    <a:srgbClr val="FF0066"/>
    <a:srgbClr val="663300"/>
    <a:srgbClr val="3F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18" autoAdjust="0"/>
    <p:restoredTop sz="91945" autoAdjust="0"/>
  </p:normalViewPr>
  <p:slideViewPr>
    <p:cSldViewPr>
      <p:cViewPr varScale="1">
        <p:scale>
          <a:sx n="111" d="100"/>
          <a:sy n="111" d="100"/>
        </p:scale>
        <p:origin x="138" y="17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18BEE-9B78-4365-819E-B91A7FE6378A}" type="datetimeFigureOut">
              <a:rPr lang="ko-KR" altLang="en-US" smtClean="0"/>
              <a:pPr/>
              <a:t>2018-05-26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536A-FB3E-48C9-8B87-3DFDBCD81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4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9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11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84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0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6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6995-4100-4AE1-8AB9-F87D0D903285}" type="datetimeFigureOut">
              <a:rPr lang="ko-KR" altLang="en-US" smtClean="0"/>
              <a:pPr/>
              <a:t>2018-05-26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3637903" y="2636912"/>
            <a:ext cx="5377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쉽고 빠르게 끝내는 </a:t>
            </a:r>
            <a:r>
              <a:rPr lang="en-US" altLang="ko-KR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ko-KR" altLang="en-US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언어 </a:t>
            </a:r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프로그래밍 핵심 기초 입문 과정</a:t>
            </a:r>
            <a:endParaRPr lang="en-US" altLang="ko-KR" sz="36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51157" y="57016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Section6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Section6-1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Array, Slice, Map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https://golang.org/ref/spec#Array_types</a:t>
            </a:r>
            <a:endParaRPr lang="en-US" altLang="ko-KR" sz="105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22461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배열 기초</a:t>
            </a:r>
            <a:endParaRPr lang="en-US" altLang="ko-KR" sz="28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슬라이스</a:t>
            </a:r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</a:t>
            </a:r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슬라이스 심화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맵</a:t>
            </a:r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(Map)</a:t>
            </a:r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포인터</a:t>
            </a:r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Section6-2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Array, Slice, Map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https://golang.org/ref/spec#Slice_types</a:t>
            </a:r>
            <a:endParaRPr lang="en-US" altLang="ko-KR" sz="105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22461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배열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슬라이스</a:t>
            </a:r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</a:t>
            </a:r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기초</a:t>
            </a:r>
            <a:endParaRPr lang="en-US" altLang="ko-KR" sz="28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슬라이스 심화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맵</a:t>
            </a:r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(Map)</a:t>
            </a:r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포인터</a:t>
            </a:r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Section6-3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Array, Slice, Map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https://golang.org/ref/spec#Slice_expressions</a:t>
            </a:r>
            <a:endParaRPr lang="en-US" altLang="ko-KR" sz="105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22461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배열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슬라이스</a:t>
            </a:r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</a:t>
            </a:r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슬라이스 심화</a:t>
            </a:r>
            <a:endParaRPr lang="en-US" altLang="ko-KR" sz="28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맵</a:t>
            </a:r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(Map)</a:t>
            </a:r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포인터</a:t>
            </a:r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Section6-4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Array, Slice, Map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https://golang.org/ref/spec#Map_types</a:t>
            </a:r>
            <a:endParaRPr lang="en-US" altLang="ko-KR" sz="105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22461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배열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슬라이스</a:t>
            </a:r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</a:t>
            </a:r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슬라이스 심화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맵</a:t>
            </a:r>
            <a:r>
              <a:rPr lang="en-US" altLang="ko-KR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(Map)</a:t>
            </a:r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기초</a:t>
            </a:r>
            <a:endParaRPr lang="en-US" altLang="ko-KR" sz="28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포인터</a:t>
            </a:r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Section6-5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Array, Slice, Map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https://golang.org/ref/spec#Pointer_types</a:t>
            </a:r>
            <a:endParaRPr lang="en-US" altLang="ko-KR" sz="105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22461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배열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슬라이스</a:t>
            </a:r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</a:t>
            </a:r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슬라이스 심화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맵</a:t>
            </a:r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(Map)</a:t>
            </a:r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포인터</a:t>
            </a:r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 기초</a:t>
            </a:r>
            <a:endParaRPr lang="en-US" altLang="ko-KR" sz="28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131</Words>
  <Application>Microsoft Office PowerPoint</Application>
  <PresentationFormat>와이드스크린</PresentationFormat>
  <Paragraphs>53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SpoqaHanSans-Bold</vt:lpstr>
      <vt:lpstr>SpoqaHanSans-Regular</vt:lpstr>
      <vt:lpstr>맑은 고딕</vt:lpstr>
      <vt:lpstr>Arial</vt:lpstr>
      <vt:lpstr>Calibri</vt:lpstr>
      <vt:lpstr>Monotype Corsiva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Eunki7</cp:lastModifiedBy>
  <cp:revision>1502</cp:revision>
  <dcterms:created xsi:type="dcterms:W3CDTF">2012-09-01T14:23:42Z</dcterms:created>
  <dcterms:modified xsi:type="dcterms:W3CDTF">2018-05-26T10:38:03Z</dcterms:modified>
</cp:coreProperties>
</file>