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3" r:id="rId2"/>
    <p:sldId id="407" r:id="rId3"/>
    <p:sldId id="408" r:id="rId4"/>
    <p:sldId id="409" r:id="rId5"/>
    <p:sldId id="41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86" d="100"/>
          <a:sy n="186" d="100"/>
        </p:scale>
        <p:origin x="94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3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2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Section7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Section7-1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함수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https://golang.org/ref/spec#Function_types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585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심화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Defer</a:t>
            </a: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Section7-2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함수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https://golang.org/ref/spec#Function_types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585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기초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심화</a:t>
            </a:r>
            <a:endParaRPr lang="en-US" altLang="ko-KR" sz="280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Defer</a:t>
            </a: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2773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Section7-3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함수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https://golang.org/ref/spec#Defer_statements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585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기초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심화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Defer</a:t>
            </a: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3806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Section7-4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함수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https://tour.golang.org/moretypes/25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585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기초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함수 심화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Defer</a:t>
            </a:r>
          </a:p>
          <a:p>
            <a:r>
              <a:rPr lang="en-US" altLang="ko-KR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62</Words>
  <Application>Microsoft Office PowerPoint</Application>
  <PresentationFormat>와이드스크린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1526</cp:revision>
  <dcterms:created xsi:type="dcterms:W3CDTF">2012-09-01T14:23:42Z</dcterms:created>
  <dcterms:modified xsi:type="dcterms:W3CDTF">2018-06-16T11:52:33Z</dcterms:modified>
</cp:coreProperties>
</file>