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32" d="100"/>
          <a:sy n="132" d="100"/>
        </p:scale>
        <p:origin x="32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4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2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8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0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객체 지향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https://golang.org/ref/spec#Struct_types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정의 타입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객체 지향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https://golang.org/ref/spec#Struct_types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정의 타입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기초</a:t>
            </a:r>
            <a:endParaRPr lang="en-US" altLang="ko-KR" sz="280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객체 지향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https://golang.org/ref/spec#Method_declarations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정의 타입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심화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객체 지향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https://golang.org/ref/spec#Interface_types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정의 타입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Section8-5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객체 지향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https://golang.org/ref/spec#Interface_types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26564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bg2">
                    <a:lumMod val="10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정의 타입</a:t>
            </a:r>
            <a:endParaRPr lang="en-US" altLang="ko-KR" sz="2800" smtClean="0">
              <a:solidFill>
                <a:schemeClr val="bg2">
                  <a:lumMod val="10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기초</a:t>
            </a:r>
            <a:endParaRPr lang="en-US" altLang="ko-KR" sz="280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구조체 심화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인터페이스 심화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101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1537</cp:revision>
  <dcterms:created xsi:type="dcterms:W3CDTF">2012-09-01T14:23:42Z</dcterms:created>
  <dcterms:modified xsi:type="dcterms:W3CDTF">2018-05-30T10:18:32Z</dcterms:modified>
</cp:coreProperties>
</file>