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2" autoAdjust="0"/>
    <p:restoredTop sz="91945" autoAdjust="0"/>
  </p:normalViewPr>
  <p:slideViewPr>
    <p:cSldViewPr>
      <p:cViewPr varScale="1">
        <p:scale>
          <a:sx n="186" d="100"/>
          <a:sy n="186" d="100"/>
        </p:scale>
        <p:origin x="954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5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9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Section9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Section9-1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병행 처리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https://golang.org/ref/spec#Go_statements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33602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en-US" altLang="ko-KR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(Goroutines) 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Section9-2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병행 처리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https://golang.org/ref/spec#Channel_types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33602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(Goroutines) </a:t>
            </a: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기초</a:t>
            </a:r>
            <a:endParaRPr lang="en-US" altLang="ko-KR" sz="280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Section9-3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병행 처리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https://golang.org/ref/spec#Select_statements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33602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(Goroutines) 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고급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Section9-4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병행 처리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https://golang.org/pkg/sync/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33602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(Goroutines) 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Section9-5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병행 처리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https://golang.org/pkg/sync/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33602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(Goroutines) 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채널 고급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동기화 고급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113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SpoqaHanSans-Regular</vt:lpstr>
      <vt:lpstr>맑은 고딕</vt:lpstr>
      <vt:lpstr>Arial</vt:lpstr>
      <vt:lpstr>Calibri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1547</cp:revision>
  <dcterms:created xsi:type="dcterms:W3CDTF">2012-09-01T14:23:42Z</dcterms:created>
  <dcterms:modified xsi:type="dcterms:W3CDTF">2018-06-16T11:53:36Z</dcterms:modified>
</cp:coreProperties>
</file>