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83" r:id="rId2"/>
    <p:sldId id="410" r:id="rId3"/>
    <p:sldId id="411" r:id="rId4"/>
    <p:sldId id="41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4B4B"/>
    <a:srgbClr val="FF0066"/>
    <a:srgbClr val="663300"/>
    <a:srgbClr val="3F2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8" autoAdjust="0"/>
    <p:restoredTop sz="91945" autoAdjust="0"/>
  </p:normalViewPr>
  <p:slideViewPr>
    <p:cSldViewPr>
      <p:cViewPr varScale="1">
        <p:scale>
          <a:sx n="186" d="100"/>
          <a:sy n="186" d="100"/>
        </p:scale>
        <p:origin x="672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7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18BEE-9B78-4365-819E-B91A7FE6378A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E536A-FB3E-48C9-8B87-3DFDBCD814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9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4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4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61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72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31505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3637903" y="2636912"/>
            <a:ext cx="5377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쉽고 빠르게 끝내는 </a:t>
            </a:r>
            <a:r>
              <a:rPr lang="en-US" altLang="ko-KR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en-US" altLang="ko-KR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/>
            </a:r>
            <a:br>
              <a:rPr lang="en-US" altLang="ko-KR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ko-KR" altLang="en-US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언어 </a:t>
            </a:r>
            <a:r>
              <a:rPr lang="ko-KR" altLang="en-US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프로그래밍 핵심 기초 입문 과정</a:t>
            </a:r>
            <a:endParaRPr lang="en-US" altLang="ko-KR" sz="36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51157" y="570166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Section10</a:t>
            </a:r>
            <a:endParaRPr lang="ko-KR" altLang="en-US" sz="1600" dirty="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Section10-1</a:t>
            </a:r>
            <a:endParaRPr lang="ko-KR" altLang="en-US" sz="1600" dirty="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Georgia" panose="02040502050405020303" pitchFamily="18" charset="0"/>
                <a:ea typeface="SpoqaHanSans-Bold" panose="020B0800000000000000" pitchFamily="50" charset="-127"/>
              </a:rPr>
              <a:t>Go</a:t>
            </a:r>
            <a:r>
              <a:rPr lang="en-US" altLang="ko-KR" sz="30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sz="30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에러 처</a:t>
            </a:r>
            <a:r>
              <a:rPr lang="ko-KR" altLang="en-US" sz="30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리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https://golang.org/pkg/errors/</a:t>
            </a:r>
            <a:endParaRPr lang="en-US" altLang="ko-KR" sz="105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367808" y="2404045"/>
            <a:ext cx="25378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에러 처리 기초</a:t>
            </a:r>
            <a:endParaRPr lang="en-US" altLang="ko-KR" sz="2800" dirty="0">
              <a:solidFill>
                <a:schemeClr val="accent2">
                  <a:lumMod val="75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에러 처리 고급</a:t>
            </a:r>
            <a:endParaRPr lang="en-US" altLang="ko-KR" sz="2800" dirty="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en-US" altLang="ko-KR" sz="2800" dirty="0" smtClean="0"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Panic, Recover</a:t>
            </a:r>
            <a:endParaRPr lang="en-US" altLang="ko-KR" sz="2800" dirty="0" smtClean="0"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Section10-2</a:t>
            </a:r>
            <a:endParaRPr lang="ko-KR" altLang="en-US" sz="1600" dirty="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Georgia" panose="02040502050405020303" pitchFamily="18" charset="0"/>
                <a:ea typeface="SpoqaHanSans-Bold" panose="020B0800000000000000" pitchFamily="50" charset="-127"/>
              </a:rPr>
              <a:t>Go</a:t>
            </a:r>
            <a:r>
              <a:rPr lang="en-US" altLang="ko-KR" sz="30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sz="30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에러 처</a:t>
            </a:r>
            <a:r>
              <a:rPr lang="ko-KR" altLang="en-US" sz="30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리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https://golang.org/pkg/errors/#example_New_errorf</a:t>
            </a:r>
            <a:endParaRPr lang="en-US" altLang="ko-KR" sz="105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367808" y="2404045"/>
            <a:ext cx="25378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에러 처리 기초</a:t>
            </a:r>
            <a:endParaRPr lang="en-US" altLang="ko-KR" sz="2800" dirty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dirty="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에러 처리 고급</a:t>
            </a:r>
            <a:endParaRPr lang="en-US" altLang="ko-KR" sz="2800" dirty="0" smtClean="0">
              <a:solidFill>
                <a:schemeClr val="accent2">
                  <a:lumMod val="75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en-US" altLang="ko-KR" sz="2800" dirty="0" smtClean="0"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Panic, Recover</a:t>
            </a:r>
            <a:endParaRPr lang="en-US" altLang="ko-KR" sz="2800" dirty="0" smtClean="0"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Section10-3</a:t>
            </a:r>
            <a:endParaRPr lang="ko-KR" altLang="en-US" sz="1600" dirty="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Georgia" panose="02040502050405020303" pitchFamily="18" charset="0"/>
                <a:ea typeface="SpoqaHanSans-Bold" panose="020B0800000000000000" pitchFamily="50" charset="-127"/>
              </a:rPr>
              <a:t>Go</a:t>
            </a:r>
            <a:r>
              <a:rPr lang="en-US" altLang="ko-KR" sz="30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sz="30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에러 처</a:t>
            </a:r>
            <a:r>
              <a:rPr lang="ko-KR" altLang="en-US" sz="30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리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https://golang.org/ref/spec#Handling_panics</a:t>
            </a:r>
            <a:endParaRPr lang="en-US" altLang="ko-KR" sz="105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367808" y="2404045"/>
            <a:ext cx="25378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에러 처리 기초</a:t>
            </a:r>
            <a:endParaRPr lang="en-US" altLang="ko-KR" sz="2800" dirty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에러 처리 고급</a:t>
            </a:r>
            <a:endParaRPr lang="en-US" altLang="ko-KR" sz="2800" dirty="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Panic, Recover</a:t>
            </a:r>
            <a:endParaRPr lang="en-US" altLang="ko-KR" sz="28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9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05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4132</TotalTime>
  <Words>63</Words>
  <Application>Microsoft Office PowerPoint</Application>
  <PresentationFormat>와이드스크린</PresentationFormat>
  <Paragraphs>27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5" baseType="lpstr">
      <vt:lpstr>SpoqaHanSans-Bold</vt:lpstr>
      <vt:lpstr>SpoqaHanSans-Regular</vt:lpstr>
      <vt:lpstr>맑은 고딕</vt:lpstr>
      <vt:lpstr>Arial</vt:lpstr>
      <vt:lpstr>Calibri</vt:lpstr>
      <vt:lpstr>Cambria</vt:lpstr>
      <vt:lpstr>Georgia</vt:lpstr>
      <vt:lpstr>Monotype Corsiva</vt:lpstr>
      <vt:lpstr>Segoe UI Light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eunki7</cp:lastModifiedBy>
  <cp:revision>1554</cp:revision>
  <dcterms:created xsi:type="dcterms:W3CDTF">2012-09-01T14:23:42Z</dcterms:created>
  <dcterms:modified xsi:type="dcterms:W3CDTF">2018-06-16T11:48:52Z</dcterms:modified>
</cp:coreProperties>
</file>