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3" r:id="rId2"/>
    <p:sldId id="410" r:id="rId3"/>
    <p:sldId id="411" r:id="rId4"/>
    <p:sldId id="41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1945" autoAdjust="0"/>
  </p:normalViewPr>
  <p:slideViewPr>
    <p:cSldViewPr>
      <p:cViewPr varScale="1">
        <p:scale>
          <a:sx n="104" d="100"/>
          <a:sy n="104" d="100"/>
        </p:scale>
        <p:origin x="120" y="19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Section11-1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파일 입출력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https://golang.org/pkg/os/#File.Write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606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쓰기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읽기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</a:t>
            </a:r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ioutil 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활용</a:t>
            </a:r>
            <a:endParaRPr lang="en-US" altLang="ko-KR" sz="2800" dirty="0" smtClean="0"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Section11-2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파일 입출력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https://golang.org/pkg/os/#</a:t>
            </a:r>
            <a:r>
              <a:rPr lang="en-US" altLang="ko-KR" sz="105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File.Read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606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쓰기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읽기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ioutil </a:t>
            </a:r>
            <a:r>
              <a:rPr lang="ko-KR" altLang="en-US" sz="2800" dirty="0" smtClean="0">
                <a:latin typeface="Cambria Math" panose="02040503050406030204" pitchFamily="18" charset="0"/>
                <a:ea typeface="SpoqaHanSans-Regular" panose="020B0500000000000000" pitchFamily="50" charset="-127"/>
                <a:cs typeface="Tahoma" panose="020B0604030504040204" pitchFamily="34" charset="0"/>
              </a:rPr>
              <a:t>활용</a:t>
            </a:r>
            <a:endParaRPr lang="en-US" altLang="ko-KR" sz="2800" dirty="0" smtClean="0"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Section11-3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파일 입출력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https://golang.org/pkg/io/ioutil/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606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쓰기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읽기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파일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ioutil 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SpoqaHanSans-Regular" panose="020B0500000000000000" pitchFamily="50" charset="-127"/>
                <a:cs typeface="Tahoma" panose="020B0604030504040204" pitchFamily="34" charset="0"/>
              </a:rPr>
              <a:t>활용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44</Words>
  <Application>Microsoft Office PowerPoint</Application>
  <PresentationFormat>와이드스크린</PresentationFormat>
  <Paragraphs>24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SpoqaHanSans-Bold</vt:lpstr>
      <vt:lpstr>SpoqaHanSans-Regular</vt:lpstr>
      <vt:lpstr>맑은 고딕</vt:lpstr>
      <vt:lpstr>Arial</vt:lpstr>
      <vt:lpstr>Calibri</vt:lpstr>
      <vt:lpstr>Cambria</vt:lpstr>
      <vt:lpstr>Cambria Math</vt:lpstr>
      <vt:lpstr>Georgia</vt:lpstr>
      <vt:lpstr>Monotype Corsiva</vt:lpstr>
      <vt:lpstr>Segoe UI Light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1562</cp:revision>
  <dcterms:created xsi:type="dcterms:W3CDTF">2012-09-01T14:23:42Z</dcterms:created>
  <dcterms:modified xsi:type="dcterms:W3CDTF">2018-06-18T11:12:29Z</dcterms:modified>
</cp:coreProperties>
</file>