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83" r:id="rId2"/>
    <p:sldId id="410" r:id="rId3"/>
    <p:sldId id="41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4B4B"/>
    <a:srgbClr val="FF0066"/>
    <a:srgbClr val="663300"/>
    <a:srgbClr val="3F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8" autoAdjust="0"/>
    <p:restoredTop sz="91945" autoAdjust="0"/>
  </p:normalViewPr>
  <p:slideViewPr>
    <p:cSldViewPr>
      <p:cViewPr varScale="1">
        <p:scale>
          <a:sx n="104" d="100"/>
          <a:sy n="104" d="100"/>
        </p:scale>
        <p:origin x="120" y="19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8BEE-9B78-4365-819E-B91A7FE6378A}" type="datetimeFigureOut">
              <a:rPr lang="ko-KR" altLang="en-US" smtClean="0"/>
              <a:pPr/>
              <a:t>2018-06-22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36A-FB3E-48C9-8B87-3DFDBCD81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4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95-4100-4AE1-8AB9-F87D0D903285}" type="datetimeFigureOut">
              <a:rPr lang="ko-KR" altLang="en-US" smtClean="0"/>
              <a:pPr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637903" y="2636912"/>
            <a:ext cx="537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쉽고 빠르게 끝내는 </a:t>
            </a:r>
            <a:r>
              <a:rPr lang="en-US" altLang="ko-KR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언어 </a:t>
            </a:r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프로그래밍 핵심 기초 입문 과정</a:t>
            </a:r>
            <a:endParaRPr lang="en-US" altLang="ko-KR" sz="36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51157" y="57016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Section12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Section12-1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47728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Georgia" panose="02040502050405020303" pitchFamily="18" charset="0"/>
                <a:ea typeface="SpoqaHanSans-Bold" panose="020B0800000000000000" pitchFamily="50" charset="-127"/>
              </a:rPr>
              <a:t>Go</a:t>
            </a:r>
            <a:r>
              <a:rPr lang="en-US" altLang="ko-KR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파일 입출력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47728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https://golang.org/pkg/#stdlib</a:t>
            </a:r>
            <a:endParaRPr lang="en-US" altLang="ko-KR" sz="105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575720" y="2404045"/>
            <a:ext cx="53495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사용자 패키지 제작 및 문서화</a:t>
            </a:r>
            <a: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/>
            </a:r>
            <a:b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</a:b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외부 저장소 패키지 설치 및 사용</a:t>
            </a:r>
            <a:endParaRPr lang="en-US" altLang="ko-KR" sz="2800" dirty="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Section12-2</a:t>
            </a:r>
            <a:endParaRPr lang="ko-KR" altLang="en-US" sz="1600" dirty="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47728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Georgia" panose="02040502050405020303" pitchFamily="18" charset="0"/>
                <a:ea typeface="SpoqaHanSans-Bold" panose="020B0800000000000000" pitchFamily="50" charset="-127"/>
              </a:rPr>
              <a:t>Go</a:t>
            </a:r>
            <a:r>
              <a:rPr lang="en-US" altLang="ko-KR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30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파일 입출력</a:t>
            </a:r>
            <a:endParaRPr lang="en-US" altLang="ko-KR" sz="3000" dirty="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47728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https://golang.org/cmd/go/#hdr-Download_and_install_packages_and_dependencies</a:t>
            </a:r>
            <a:endParaRPr lang="en-US" altLang="ko-KR" sz="105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575720" y="2404045"/>
            <a:ext cx="5349541" cy="1302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사용자 패키지 제작 및 문서화</a:t>
            </a:r>
            <a: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/>
            </a:r>
            <a:br>
              <a:rPr lang="en-US" altLang="ko-KR" sz="28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</a:br>
            <a:r>
              <a:rPr lang="ko-KR" altLang="en-US" sz="2800" dirty="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외부 저장소 패키지 설치 및 사용</a:t>
            </a:r>
            <a:endParaRPr lang="en-US" altLang="ko-KR" sz="2800" dirty="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0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38</Words>
  <Application>Microsoft Office PowerPoint</Application>
  <PresentationFormat>와이드스크린</PresentationFormat>
  <Paragraphs>15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SpoqaHanSans-Bold</vt:lpstr>
      <vt:lpstr>SpoqaHanSans-Regular</vt:lpstr>
      <vt:lpstr>맑은 고딕</vt:lpstr>
      <vt:lpstr>Arial</vt:lpstr>
      <vt:lpstr>Calibri</vt:lpstr>
      <vt:lpstr>Georgia</vt:lpstr>
      <vt:lpstr>Monotype Corsiva</vt:lpstr>
      <vt:lpstr>Tahoma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eunki7</cp:lastModifiedBy>
  <cp:revision>1572</cp:revision>
  <dcterms:created xsi:type="dcterms:W3CDTF">2012-09-01T14:23:42Z</dcterms:created>
  <dcterms:modified xsi:type="dcterms:W3CDTF">2018-06-22T10:19:41Z</dcterms:modified>
</cp:coreProperties>
</file>