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3" r:id="rId2"/>
    <p:sldId id="410" r:id="rId3"/>
    <p:sldId id="41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1945" autoAdjust="0"/>
  </p:normalViewPr>
  <p:slideViewPr>
    <p:cSldViewPr>
      <p:cViewPr varScale="1">
        <p:scale>
          <a:sx n="115" d="100"/>
          <a:sy n="115" d="100"/>
        </p:scale>
        <p:origin x="77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3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Section13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Section13-1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47728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최종 실습 예제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47728" y="4581128"/>
            <a:ext cx="62344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https://golang.org/pkg/net/http/</a:t>
            </a:r>
            <a:b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https://github.com/yhat/scrape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75720" y="2404045"/>
            <a:ext cx="52052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고루틴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활용 웹 </a:t>
            </a:r>
            <a:r>
              <a:rPr lang="ko-KR" altLang="en-US" sz="2800" dirty="0" err="1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크롤러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제작 실습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</a:b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강의 마무리 및 요약 정리</a:t>
            </a:r>
            <a:endParaRPr lang="en-US" altLang="ko-KR" sz="2800" dirty="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Section13-2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47728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최종 실습 예제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47728" y="4581128"/>
            <a:ext cx="6234480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https://www.slant.co/topics/1412/~web-frameworks-for-go </a:t>
            </a:r>
            <a:b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https://medium.com/exploring-code/why-should-you-learn-go-f607681fad65</a:t>
            </a:r>
            <a:b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https://golangkorea.github.io/post/go-start/feature/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75720" y="2404045"/>
            <a:ext cx="5205271" cy="130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고루틴</a:t>
            </a: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활용 웹 </a:t>
            </a:r>
            <a:r>
              <a:rPr lang="ko-KR" altLang="en-US" sz="2800" dirty="0" err="1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크롤러</a:t>
            </a: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제작 실습</a:t>
            </a:r>
            <a: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</a:b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강의 마무리 및 요약 정리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41</Words>
  <Application>Microsoft Office PowerPoint</Application>
  <PresentationFormat>와이드스크린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SpoqaHanSans-Bold</vt:lpstr>
      <vt:lpstr>SpoqaHanSans-Regular</vt:lpstr>
      <vt:lpstr>맑은 고딕</vt:lpstr>
      <vt:lpstr>Arial</vt:lpstr>
      <vt:lpstr>Calibri</vt:lpstr>
      <vt:lpstr>Georgia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1584</cp:revision>
  <dcterms:created xsi:type="dcterms:W3CDTF">2012-09-01T14:23:42Z</dcterms:created>
  <dcterms:modified xsi:type="dcterms:W3CDTF">2018-06-27T02:43:45Z</dcterms:modified>
</cp:coreProperties>
</file>