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-63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C500-454B-42F0-A702-70F208B35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32686-FA2E-47E3-AF6D-43744BC8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E6F5-E794-4219-A2A6-C3C93909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AAD9-9C5E-4798-910D-56ABFBBB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D98B-638C-4F17-AB27-F314D532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8AFC-06FE-4A56-A9DE-7AD708C8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2B865-B628-4CA5-A85E-566DE94E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E8C-7AF3-48B9-A47C-83931863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F27B-E155-483F-B361-F60023DF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595F-DDCF-4438-9209-1699F67D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86FD7-849B-4822-A2AC-D535FB4FD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31228-AD22-4AE7-8561-97E085A8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7F03-AC84-4EC1-A7C2-CB4A7260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C56A-00FB-48C1-AB6C-864F417D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38BD-ECC9-4C7C-B5AD-E7E6183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5CB-4DF4-400D-88D7-BFDE288A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78E4-D1F5-4DC2-A5BE-1A7B0F4F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138C-01BD-4374-A219-E417E519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8C7D-6257-4214-AC3F-B162C59E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BF46-F94A-4189-9C9C-2B5F7156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87CB-E8A5-47D9-BB03-B8997430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7CE0-1299-48D4-8778-9E81F532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AC5F-332C-40EB-928E-FA3E490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99BE-30E2-4672-8B76-CC410F53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768B-CCDB-4785-A2BD-EB86B39B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6645-21CA-4739-ADCC-83C034D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941E-8F15-43A0-9B4A-6EDB002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3075E-8CFB-4276-94F3-83E997DC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DDF45-A53C-479A-A398-56818E1A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4D9FB-D33F-4C70-BB00-79615DA5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7B2-DCAD-432E-9B5C-143BC836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6F55-1F99-4674-B12F-080BD885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C3C3-A2DB-4F9F-925E-B1E53D2A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A726A-3214-41FB-8A2E-A36F8727C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58A4F-1657-449B-A1C5-7E41B3E5F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458E9-91F2-4B38-93AF-AA474CA14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5C96-BA5C-4EB8-A32C-BD62DD46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130EC-2E26-4E67-833A-6159A8B2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68A68-FE07-43F0-9F7C-628EBB6A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D46A-78F6-47E0-858D-E2B9510E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A281E-87A2-4C7A-893E-4DDF37E6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DF07A-1E88-4AEF-9EA2-3037BD4D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2E4CE-5E12-4BAF-BD3C-92AA285E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7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F9C75-B805-4588-9ACC-726825F2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E3334-DB3E-485A-965A-4FD80C8E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60D2-26E6-4251-916E-BC4D901C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482C-2E23-4784-89CD-C8CD495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C2F7-23C5-42F2-97E7-DC4631E0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5017-B0E2-4A3B-9A05-2A783A06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D0F5C-8B17-4BB2-AE15-5B71EF3F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560F-2DE4-423B-82A7-A650CC00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74B4-9BB9-49FB-A947-E3788E30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BE11-0FE1-4FA4-89A0-D1DD88BE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95E03-1AE2-47D7-9920-6DE3F83D0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E5DF-AA98-46AD-BC50-09B42454A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B079-A85A-4FBE-A44C-09273042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00A69-F863-467E-80D2-013BDD4D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E78D1-421B-489D-B242-2CF7CFC4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0FF04-C18D-4518-8374-07ABC2CF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21B6-3447-4013-A4E5-D117CF97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F4DE-AE4A-4DAF-8C52-EE7CD2A2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FF75-4718-4769-87D3-D51B90A6431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CC7A-86E6-4875-984E-630065D86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D268-7292-4F8B-B349-104FD1AB3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3131-94B5-4FC6-9AB4-8D46FDB3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FE6128-2FD5-4574-B3B9-7712B08F2B2C}"/>
              </a:ext>
            </a:extLst>
          </p:cNvPr>
          <p:cNvSpPr/>
          <p:nvPr/>
        </p:nvSpPr>
        <p:spPr>
          <a:xfrm>
            <a:off x="2691712" y="156520"/>
            <a:ext cx="2001795" cy="708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4BF846-1DF0-41B9-98F1-92E1F22C11F0}"/>
              </a:ext>
            </a:extLst>
          </p:cNvPr>
          <p:cNvSpPr/>
          <p:nvPr/>
        </p:nvSpPr>
        <p:spPr>
          <a:xfrm>
            <a:off x="8351110" y="2348471"/>
            <a:ext cx="2001795" cy="708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  <a:endParaRPr lang="en-US" dirty="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4AC24BEB-F503-49CF-9C7C-3F0FD47FC17C}"/>
              </a:ext>
            </a:extLst>
          </p:cNvPr>
          <p:cNvSpPr/>
          <p:nvPr/>
        </p:nvSpPr>
        <p:spPr>
          <a:xfrm>
            <a:off x="2691712" y="1156042"/>
            <a:ext cx="2001795" cy="85948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</a:p>
          <a:p>
            <a:pPr algn="ctr"/>
            <a:r>
              <a:rPr lang="en-US" altLang="ko-KR" dirty="0"/>
              <a:t>Sum = 0,</a:t>
            </a:r>
          </a:p>
          <a:p>
            <a:pPr algn="ctr"/>
            <a:r>
              <a:rPr lang="en-US" altLang="ko-KR" dirty="0"/>
              <a:t>Sums = 0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527405F-2288-4DE1-9250-F62E8677711A}"/>
              </a:ext>
            </a:extLst>
          </p:cNvPr>
          <p:cNvSpPr/>
          <p:nvPr/>
        </p:nvSpPr>
        <p:spPr>
          <a:xfrm>
            <a:off x="1839095" y="2306594"/>
            <a:ext cx="3707027" cy="7846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&lt;= 2000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8777EFB6-EECF-409F-8C58-C01988A229C3}"/>
              </a:ext>
            </a:extLst>
          </p:cNvPr>
          <p:cNvSpPr/>
          <p:nvPr/>
        </p:nvSpPr>
        <p:spPr>
          <a:xfrm>
            <a:off x="5943601" y="2187144"/>
            <a:ext cx="2001795" cy="12075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Sum, Sums </a:t>
            </a:r>
            <a:r>
              <a:rPr lang="ko-KR" altLang="en-US" dirty="0"/>
              <a:t>각각 출력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867AB54-EA43-47FB-BB9A-16990867E05E}"/>
              </a:ext>
            </a:extLst>
          </p:cNvPr>
          <p:cNvSpPr/>
          <p:nvPr/>
        </p:nvSpPr>
        <p:spPr>
          <a:xfrm>
            <a:off x="2691708" y="5601041"/>
            <a:ext cx="2001795" cy="7846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A++,</a:t>
            </a:r>
          </a:p>
          <a:p>
            <a:pPr algn="ctr"/>
            <a:r>
              <a:rPr lang="en-US" dirty="0"/>
              <a:t>Sum += A,</a:t>
            </a:r>
          </a:p>
          <a:p>
            <a:pPr algn="ctr"/>
            <a:r>
              <a:rPr lang="en-US" altLang="ko-KR" dirty="0"/>
              <a:t>Sums++</a:t>
            </a:r>
            <a:r>
              <a:rPr lang="ko-KR" altLang="en-US" dirty="0"/>
              <a:t> 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1B6C2F-E645-4AED-A8FF-346D3E7C6E5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92610" y="864974"/>
            <a:ext cx="0" cy="2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A81FD0-8C58-4F88-A1F0-B84B662550E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692609" y="2015526"/>
            <a:ext cx="1" cy="2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EDCDF-841E-4A94-97E3-F8EEFE1C1EA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46122" y="2698921"/>
            <a:ext cx="397479" cy="9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A2BB462-041A-4D5C-AB83-8B6049AC0B99}"/>
              </a:ext>
            </a:extLst>
          </p:cNvPr>
          <p:cNvSpPr txBox="1"/>
          <p:nvPr/>
        </p:nvSpPr>
        <p:spPr>
          <a:xfrm>
            <a:off x="2910522" y="3025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6802F-B510-46EC-9278-6595629F8C4E}"/>
              </a:ext>
            </a:extLst>
          </p:cNvPr>
          <p:cNvSpPr txBox="1"/>
          <p:nvPr/>
        </p:nvSpPr>
        <p:spPr>
          <a:xfrm>
            <a:off x="5222956" y="2228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아니요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546BC6-D86B-4611-93B3-49B2F46B04E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7945396" y="2702698"/>
            <a:ext cx="405714" cy="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D557E1B0-64EA-4600-A89A-50CBB01C50F0}"/>
              </a:ext>
            </a:extLst>
          </p:cNvPr>
          <p:cNvSpPr/>
          <p:nvPr/>
        </p:nvSpPr>
        <p:spPr>
          <a:xfrm>
            <a:off x="1839090" y="3403506"/>
            <a:ext cx="3707027" cy="19030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% 4 == 0 &amp;&amp; A % 6 == 0 &amp;&amp; A % 5 !=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400A7B-790A-4A58-A812-2DC26DF9E418}"/>
              </a:ext>
            </a:extLst>
          </p:cNvPr>
          <p:cNvSpPr txBox="1"/>
          <p:nvPr/>
        </p:nvSpPr>
        <p:spPr>
          <a:xfrm>
            <a:off x="2895159" y="523582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989F36-D723-4216-886C-610DF639A44C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 flipH="1">
            <a:off x="3692604" y="3091248"/>
            <a:ext cx="5" cy="31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B4F0E6D-7F30-47DF-AF45-3591E2645CCA}"/>
              </a:ext>
            </a:extLst>
          </p:cNvPr>
          <p:cNvCxnSpPr/>
          <p:nvPr/>
        </p:nvCxnSpPr>
        <p:spPr>
          <a:xfrm flipH="1">
            <a:off x="3692604" y="5306540"/>
            <a:ext cx="1" cy="32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D641CB4-2CD6-4A0D-BC4B-444F6490C899}"/>
              </a:ext>
            </a:extLst>
          </p:cNvPr>
          <p:cNvSpPr txBox="1"/>
          <p:nvPr/>
        </p:nvSpPr>
        <p:spPr>
          <a:xfrm>
            <a:off x="5294951" y="3854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아니요</a:t>
            </a:r>
            <a:endParaRPr lang="en-US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7C0020B-9AAB-43D6-92BE-CDB48DD0265A}"/>
              </a:ext>
            </a:extLst>
          </p:cNvPr>
          <p:cNvCxnSpPr>
            <a:stCxn id="12" idx="1"/>
            <a:endCxn id="8" idx="1"/>
          </p:cNvCxnSpPr>
          <p:nvPr/>
        </p:nvCxnSpPr>
        <p:spPr>
          <a:xfrm rot="10800000">
            <a:off x="1839096" y="2698922"/>
            <a:ext cx="852613" cy="3294447"/>
          </a:xfrm>
          <a:prstGeom prst="bentConnector3">
            <a:avLst>
              <a:gd name="adj1" fmla="val 126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864A81D8-5463-4139-8F38-1B2E45D97A81}"/>
              </a:ext>
            </a:extLst>
          </p:cNvPr>
          <p:cNvSpPr/>
          <p:nvPr/>
        </p:nvSpPr>
        <p:spPr>
          <a:xfrm>
            <a:off x="6146458" y="3946951"/>
            <a:ext cx="2001795" cy="7846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A++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D65BFC-94E6-49AE-9F1B-90C70D27C3F1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5481197" y="4339278"/>
            <a:ext cx="665261" cy="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C367A9F-6017-4242-AAAC-3B21D70AFC1D}"/>
              </a:ext>
            </a:extLst>
          </p:cNvPr>
          <p:cNvCxnSpPr>
            <a:stCxn id="86" idx="3"/>
            <a:endCxn id="8" idx="1"/>
          </p:cNvCxnSpPr>
          <p:nvPr/>
        </p:nvCxnSpPr>
        <p:spPr>
          <a:xfrm flipH="1" flipV="1">
            <a:off x="1839095" y="2698921"/>
            <a:ext cx="6309158" cy="1640357"/>
          </a:xfrm>
          <a:prstGeom prst="bentConnector5">
            <a:avLst>
              <a:gd name="adj1" fmla="val -3623"/>
              <a:gd name="adj2" fmla="val 50000"/>
              <a:gd name="adj3" fmla="val 103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8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Taehoon Kwon</dc:creator>
  <cp:lastModifiedBy>Taehoon Kwon</cp:lastModifiedBy>
  <cp:revision>3</cp:revision>
  <dcterms:created xsi:type="dcterms:W3CDTF">2018-03-12T06:03:24Z</dcterms:created>
  <dcterms:modified xsi:type="dcterms:W3CDTF">2018-03-12T06:34:55Z</dcterms:modified>
</cp:coreProperties>
</file>