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0" r:id="rId3"/>
    <p:sldId id="271" r:id="rId4"/>
    <p:sldId id="272" r:id="rId5"/>
    <p:sldId id="273" r:id="rId6"/>
    <p:sldId id="283" r:id="rId7"/>
    <p:sldId id="284" r:id="rId8"/>
    <p:sldId id="277" r:id="rId9"/>
    <p:sldId id="274" r:id="rId10"/>
    <p:sldId id="278" r:id="rId11"/>
    <p:sldId id="276" r:id="rId12"/>
    <p:sldId id="279" r:id="rId13"/>
    <p:sldId id="275" r:id="rId14"/>
    <p:sldId id="281" r:id="rId15"/>
    <p:sldId id="280" r:id="rId16"/>
    <p:sldId id="282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C135-5983-42A2-B00D-9B4A876843F5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5A1-188F-42F1-A2AB-83D210EE4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7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7%88%ED%81%AC%EC%97%85_%EC%96%B8%EC%96%B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E5527-AE35-47A8-835A-94D3454094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캐스케이딩</a:t>
            </a:r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스타일 시트</a:t>
            </a:r>
            <a:endParaRPr lang="en-US" altLang="ko-KR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마크업 언어"/>
              </a:rPr>
              <a:t>마크업 언어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실제 표시되는 방법을 기술하는 언어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마크업 언어가 몸체를 담당한다면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옷과 액세서리와 같은 꾸미는 역할 담당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구조는 그대로 두고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파일만 변경해도 전혀 다른 웹사이트처럼 꾸밀 수 있다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B5A1-188F-42F1-A2AB-83D210EE4D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8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</a:t>
            </a:r>
            <a:r>
              <a:rPr lang="en-US" altLang="ko-KR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B5A1-188F-42F1-A2AB-83D210EE4D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4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B5A1-188F-42F1-A2AB-83D210EE4D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7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출처</a:t>
            </a:r>
            <a:r>
              <a:rPr lang="en-US" altLang="ko-KR"/>
              <a:t>: https://css-tricks.com/the-difference-between-id-and-class/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B5A1-188F-42F1-A2AB-83D210EE4D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9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B5A1-188F-42F1-A2AB-83D210EE4D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0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B5A1-188F-42F1-A2AB-83D210EE4D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36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B5A1-188F-42F1-A2AB-83D210EE4D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B5A1-188F-42F1-A2AB-83D210EE4D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1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D6F51-63A6-4B3B-A896-A2BE9EFC8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FD0940-54AD-4401-B280-17301CC51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AC68C-395A-4C29-A7A3-76E8247C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5D29-2410-4AFF-86AE-423F443B8B68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3831A-B6AB-4E55-A116-81FAEC44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C653C-0CDF-463F-9378-3AAE8875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330-673B-4EA0-8219-B565F85D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0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8D41D-06C8-4921-8C36-8FD99E64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7994A-A5C4-495E-9AC8-6D27ED2D7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22CF0-ED73-4FAD-A594-C737D01F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5D29-2410-4AFF-86AE-423F443B8B68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A1A53-3DB3-4F05-90DA-3D499D8F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F2800-0B96-4D46-BDAE-4CA50C53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330-673B-4EA0-8219-B565F85D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1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B26B2C-D277-4922-BBD5-966D1BD4F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2D423-06E9-4400-BFC3-7D8A33F2F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58333-5E1B-4161-BB7B-4C88FC3F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5D29-2410-4AFF-86AE-423F443B8B68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3D8ED-3E7B-40D0-8502-0FE345E4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8F39E-FEE5-4CC7-B70D-A618FB22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330-673B-4EA0-8219-B565F85D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7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3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F4E45-5440-42C6-8E16-FB6E2020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AF80A-2C14-4CC9-846E-8B7B8095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AC09C-6766-400B-8F1C-465399F7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5D29-2410-4AFF-86AE-423F443B8B68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A1C48-02D8-4FEB-9F6D-81E8707E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F08F7-FD14-4F35-AEF4-1357F2CF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330-673B-4EA0-8219-B565F85D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9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E822D-B310-447A-888C-3D726F07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EE302-F07E-4392-8051-D6B561DC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3D0E2-DE67-4A35-86BB-4A40C771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5D29-2410-4AFF-86AE-423F443B8B68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0A6D1-0522-4B8C-9BAE-A05FD134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BAEE5-FECA-4D2C-8437-2E344664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330-673B-4EA0-8219-B565F85D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06538-90E2-47B6-A323-52CF01FB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83C60-A525-490B-90A2-BD11ADE7F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9AE9F-05C2-495C-B96F-FC52B05F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6376C-C3EB-4538-B31F-F4FE46B3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5D29-2410-4AFF-86AE-423F443B8B68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39F79-319B-4E8B-A3DC-E6C7F196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B2EC5-1F80-4ADA-B5ED-8C93E78F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330-673B-4EA0-8219-B565F85D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8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48D37-0016-4A76-9600-69AA40F2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15D50-B629-4B8C-84DC-86037B3D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39E5F2-7526-4267-BB42-F685F32C9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F66F45-A455-4856-9418-C32B3BF2F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133DC3-4170-4AFC-8B8E-7D7C07730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D6F93F-1B76-40D7-9BE9-C6520593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5D29-2410-4AFF-86AE-423F443B8B68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202CCF-E9AF-4829-A99A-28D87D65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B09EE6-D49D-42D5-BD01-D0DAE5DA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330-673B-4EA0-8219-B565F85D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4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01F3C-4C14-4D5F-90C3-03FC0394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E69BD-93BB-4F9F-BDBC-62833BAF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5D29-2410-4AFF-86AE-423F443B8B68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CFEA0E-58C0-4A64-A31A-71EBABA5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0CEA04-5580-45FF-AC7C-E9B50801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330-673B-4EA0-8219-B565F85D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2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C98C1A-06AE-4225-A375-3658D440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5D29-2410-4AFF-86AE-423F443B8B68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0ACD4-51E9-4A8E-A98D-FC5D9809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CA4DB5-262C-4D92-AB5C-1C9F5811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330-673B-4EA0-8219-B565F85D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C2F5A-6BFD-4E95-AFD7-FE6FD92D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EBA9B-71FF-4680-A083-4E6BE52D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48CB8-CEAF-499A-A4FE-B294CBF2B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53D56-8D74-4CB2-9A83-E0C80548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5D29-2410-4AFF-86AE-423F443B8B68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C063A6-51BF-4ACC-A205-6A4F03C0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77123-3D8C-4326-90A3-B6800AC5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330-673B-4EA0-8219-B565F85D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1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17E8B-DAEF-43C4-A839-031F1984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30710E-1ADA-4EE9-B509-3A980CB38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D3393-BDA4-4577-9A27-3F09FC1F9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D088D-E406-4F19-A80B-08780A1A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5D29-2410-4AFF-86AE-423F443B8B68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3BF61A-2D58-4AF1-AD6E-831CD10C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B0C08F-6B05-4222-9780-8280E352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F330-673B-4EA0-8219-B565F85D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5424E6-6CC2-449F-B7C7-61228DC8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50F9BF-1E1F-488D-8FD7-BE88B84B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E7DFC-C7B5-4D76-B83D-88357293D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5D29-2410-4AFF-86AE-423F443B8B68}" type="datetimeFigureOut">
              <a:rPr lang="ko-KR" altLang="en-US" smtClean="0"/>
              <a:t>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8899E-C059-435B-A85F-45632C9CE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54F24-E213-409C-8363-4AE9E94B9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F330-673B-4EA0-8219-B565F85D3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6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FBFDBF-2AC5-4B14-AB15-5B682C220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71" y="1228381"/>
            <a:ext cx="6601858" cy="4401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79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97CB-4FF0-4823-B593-88E802EE58A1}"/>
              </a:ext>
            </a:extLst>
          </p:cNvPr>
          <p:cNvSpPr/>
          <p:nvPr/>
        </p:nvSpPr>
        <p:spPr>
          <a:xfrm>
            <a:off x="2212831" y="2644170"/>
            <a:ext cx="18962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font-family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font-size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font-style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font-weight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00C827-FB0B-4680-AF44-F62ABBAF99C6}"/>
              </a:ext>
            </a:extLst>
          </p:cNvPr>
          <p:cNvSpPr/>
          <p:nvPr/>
        </p:nvSpPr>
        <p:spPr>
          <a:xfrm>
            <a:off x="8082881" y="2644170"/>
            <a:ext cx="24190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color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text-decoration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letter-spacing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text-shadow</a:t>
            </a:r>
          </a:p>
        </p:txBody>
      </p:sp>
    </p:spTree>
    <p:extLst>
      <p:ext uri="{BB962C8B-B14F-4D97-AF65-F5344CB8AC3E}">
        <p14:creationId xmlns:p14="http://schemas.microsoft.com/office/powerpoint/2010/main" val="293108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97CB-4FF0-4823-B593-88E802EE58A1}"/>
              </a:ext>
            </a:extLst>
          </p:cNvPr>
          <p:cNvSpPr/>
          <p:nvPr/>
        </p:nvSpPr>
        <p:spPr>
          <a:xfrm>
            <a:off x="4091830" y="2828836"/>
            <a:ext cx="40083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WebFont</a:t>
            </a:r>
            <a:endParaRPr lang="ko-KR" altLang="en-US" sz="72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07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97CB-4FF0-4823-B593-88E802EE58A1}"/>
              </a:ext>
            </a:extLst>
          </p:cNvPr>
          <p:cNvSpPr/>
          <p:nvPr/>
        </p:nvSpPr>
        <p:spPr>
          <a:xfrm>
            <a:off x="2932249" y="3075057"/>
            <a:ext cx="63275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https://fonts.google.com/</a:t>
            </a:r>
            <a:endParaRPr lang="ko-KR" altLang="en-US" sz="40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11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97CB-4FF0-4823-B593-88E802EE58A1}"/>
              </a:ext>
            </a:extLst>
          </p:cNvPr>
          <p:cNvSpPr/>
          <p:nvPr/>
        </p:nvSpPr>
        <p:spPr>
          <a:xfrm>
            <a:off x="3469704" y="2828836"/>
            <a:ext cx="52525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Background</a:t>
            </a:r>
            <a:endParaRPr lang="ko-KR" altLang="en-US" sz="72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03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00C827-FB0B-4680-AF44-F62ABBAF99C6}"/>
              </a:ext>
            </a:extLst>
          </p:cNvPr>
          <p:cNvSpPr/>
          <p:nvPr/>
        </p:nvSpPr>
        <p:spPr>
          <a:xfrm>
            <a:off x="4510053" y="2459504"/>
            <a:ext cx="317189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background-image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background-color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background-position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background-repeat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background-size</a:t>
            </a:r>
          </a:p>
        </p:txBody>
      </p:sp>
    </p:spTree>
    <p:extLst>
      <p:ext uri="{BB962C8B-B14F-4D97-AF65-F5344CB8AC3E}">
        <p14:creationId xmlns:p14="http://schemas.microsoft.com/office/powerpoint/2010/main" val="23869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97CB-4FF0-4823-B593-88E802EE58A1}"/>
              </a:ext>
            </a:extLst>
          </p:cNvPr>
          <p:cNvSpPr/>
          <p:nvPr/>
        </p:nvSpPr>
        <p:spPr>
          <a:xfrm>
            <a:off x="4935265" y="2828835"/>
            <a:ext cx="2321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Align</a:t>
            </a:r>
            <a:endParaRPr lang="ko-KR" altLang="en-US" sz="72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74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00C827-FB0B-4680-AF44-F62ABBAF99C6}"/>
              </a:ext>
            </a:extLst>
          </p:cNvPr>
          <p:cNvSpPr/>
          <p:nvPr/>
        </p:nvSpPr>
        <p:spPr>
          <a:xfrm>
            <a:off x="5293825" y="2644170"/>
            <a:ext cx="160435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text-align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margin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padding</a:t>
            </a:r>
          </a:p>
          <a:p>
            <a:r>
              <a:rPr lang="en-US" altLang="ko-KR" sz="24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86234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FBFDBF-2AC5-4B14-AB15-5B682C22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57" y="1785257"/>
            <a:ext cx="3287486" cy="328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FB0FF-407A-40BD-A3EF-1A53B75E280B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39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97CB-4FF0-4823-B593-88E802EE58A1}"/>
              </a:ext>
            </a:extLst>
          </p:cNvPr>
          <p:cNvSpPr/>
          <p:nvPr/>
        </p:nvSpPr>
        <p:spPr>
          <a:xfrm>
            <a:off x="570545" y="3075057"/>
            <a:ext cx="11050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https://www.advancedwebranking.com/html/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48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97CB-4FF0-4823-B593-88E802EE58A1}"/>
              </a:ext>
            </a:extLst>
          </p:cNvPr>
          <p:cNvSpPr/>
          <p:nvPr/>
        </p:nvSpPr>
        <p:spPr>
          <a:xfrm>
            <a:off x="5162091" y="2828836"/>
            <a:ext cx="18678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</a:t>
            </a:r>
            <a:endParaRPr lang="ko-KR" altLang="en-US" sz="7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96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97CB-4FF0-4823-B593-88E802EE58A1}"/>
              </a:ext>
            </a:extLst>
          </p:cNvPr>
          <p:cNvSpPr/>
          <p:nvPr/>
        </p:nvSpPr>
        <p:spPr>
          <a:xfrm>
            <a:off x="1680112" y="2828836"/>
            <a:ext cx="88317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6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ascading</a:t>
            </a:r>
            <a:r>
              <a:rPr lang="en-US" altLang="ko-KR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</a:t>
            </a:r>
            <a:r>
              <a:rPr lang="en-US" altLang="ko-KR" sz="6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tyle</a:t>
            </a:r>
            <a:r>
              <a:rPr lang="en-US" altLang="ko-KR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</a:t>
            </a:r>
            <a:r>
              <a:rPr lang="en-US" altLang="ko-KR" sz="6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heets</a:t>
            </a:r>
            <a:endParaRPr lang="ko-KR" altLang="en-US" sz="72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02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0A021C-7203-4B26-A33C-BB0D97D9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3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1.2192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97CB-4FF0-4823-B593-88E802EE58A1}"/>
              </a:ext>
            </a:extLst>
          </p:cNvPr>
          <p:cNvSpPr/>
          <p:nvPr/>
        </p:nvSpPr>
        <p:spPr>
          <a:xfrm>
            <a:off x="1680112" y="2828836"/>
            <a:ext cx="36343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Selector</a:t>
            </a:r>
            <a:endParaRPr lang="ko-KR" altLang="en-US" sz="72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CE6719-69C2-4260-920B-F6B61EFA7DE6}"/>
              </a:ext>
            </a:extLst>
          </p:cNvPr>
          <p:cNvSpPr/>
          <p:nvPr/>
        </p:nvSpPr>
        <p:spPr>
          <a:xfrm>
            <a:off x="9047576" y="2767280"/>
            <a:ext cx="146431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#id</a:t>
            </a:r>
          </a:p>
          <a:p>
            <a:r>
              <a:rPr lang="en-US" altLang="ko-KR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.class</a:t>
            </a:r>
          </a:p>
        </p:txBody>
      </p:sp>
    </p:spTree>
    <p:extLst>
      <p:ext uri="{BB962C8B-B14F-4D97-AF65-F5344CB8AC3E}">
        <p14:creationId xmlns:p14="http://schemas.microsoft.com/office/powerpoint/2010/main" val="30429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20E307-4813-45F9-9292-E69AAB6AA5AD}"/>
              </a:ext>
            </a:extLst>
          </p:cNvPr>
          <p:cNvSpPr/>
          <p:nvPr/>
        </p:nvSpPr>
        <p:spPr>
          <a:xfrm>
            <a:off x="3445163" y="2302470"/>
            <a:ext cx="558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ID's are unique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Each element can have only one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Each page can have only one element with that ID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47EFE8-D7C2-464C-A48F-20FB48D1813C}"/>
              </a:ext>
            </a:extLst>
          </p:cNvPr>
          <p:cNvSpPr/>
          <p:nvPr/>
        </p:nvSpPr>
        <p:spPr>
          <a:xfrm>
            <a:off x="3445163" y="3373889"/>
            <a:ext cx="558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Classes are NOT unique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You can use the same class on multiple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You can use multiple classes on the same element.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466FB-5CCB-43E0-93FD-2BD4D4542FBB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29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97CB-4FF0-4823-B593-88E802EE58A1}"/>
              </a:ext>
            </a:extLst>
          </p:cNvPr>
          <p:cNvSpPr/>
          <p:nvPr/>
        </p:nvSpPr>
        <p:spPr>
          <a:xfrm>
            <a:off x="4595813" y="2151727"/>
            <a:ext cx="300037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</a:t>
            </a:r>
          </a:p>
          <a:p>
            <a:pPr algn="ctr"/>
            <a:r>
              <a:rPr lang="en-US" altLang="ko-KR" sz="400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WebFont</a:t>
            </a:r>
            <a:endParaRPr lang="en-US" altLang="ko-KR" sz="40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</a:t>
            </a:r>
          </a:p>
          <a:p>
            <a:pPr algn="ctr"/>
            <a:r>
              <a:rPr lang="en-US" altLang="ko-KR" sz="40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Align</a:t>
            </a:r>
            <a:endParaRPr lang="ko-KR" altLang="en-US" sz="40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68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F997CB-4FF0-4823-B593-88E802EE58A1}"/>
              </a:ext>
            </a:extLst>
          </p:cNvPr>
          <p:cNvSpPr/>
          <p:nvPr/>
        </p:nvSpPr>
        <p:spPr>
          <a:xfrm>
            <a:off x="5052253" y="2828836"/>
            <a:ext cx="20874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Font</a:t>
            </a:r>
            <a:endParaRPr lang="ko-KR" altLang="en-US" sz="72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74B2-4134-42AB-BB34-047F364B96C8}"/>
              </a:ext>
            </a:extLst>
          </p:cNvPr>
          <p:cNvSpPr txBox="1"/>
          <p:nvPr/>
        </p:nvSpPr>
        <p:spPr>
          <a:xfrm>
            <a:off x="4851461" y="6550223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Copyrights 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ⓒ 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2018 Taehoon</a:t>
            </a:r>
            <a:endParaRPr lang="en-US" sz="1400"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15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229</Words>
  <Application>Microsoft Office PowerPoint</Application>
  <PresentationFormat>와이드스크린</PresentationFormat>
  <Paragraphs>72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나눔바른고딕</vt:lpstr>
      <vt:lpstr>나눔바른고딕 Light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Taehoon Kwon</dc:creator>
  <cp:lastModifiedBy>Taehoon Kwon</cp:lastModifiedBy>
  <cp:revision>5</cp:revision>
  <dcterms:created xsi:type="dcterms:W3CDTF">2018-11-11T04:08:25Z</dcterms:created>
  <dcterms:modified xsi:type="dcterms:W3CDTF">2018-11-11T11:46:34Z</dcterms:modified>
</cp:coreProperties>
</file>