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6" autoAdjust="0"/>
    <p:restoredTop sz="93834" autoAdjust="0"/>
  </p:normalViewPr>
  <p:slideViewPr>
    <p:cSldViewPr snapToGrid="0" showGuides="1">
      <p:cViewPr varScale="1">
        <p:scale>
          <a:sx n="112" d="100"/>
          <a:sy n="112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0" d="100"/>
          <a:sy n="50" d="100"/>
        </p:scale>
        <p:origin x="217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13E5-4D17-49DA-B05C-051E6D82845E}" type="datetimeFigureOut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496B8-1679-4FA7-B0F6-7A7E897FA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0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parallax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시차라는 뜻으로 천문학에서 사용하는 용어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496B8-1679-4FA7-B0F6-7A7E897FA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4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F8A5A-F6FD-44CB-8BB9-65C980133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F52D01-FE48-45F4-8998-0A2AAA6D5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156C8-2887-4D4D-BF5A-AE31B32A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EB84-66CF-489A-85A3-401CA1810B21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F3BA2-49F4-436B-A8C4-37D274DA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Copyrights ⓒ 2018 Taehoon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EA8A0-2AAA-4B0A-A0DC-DD521227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2AC3-BD62-41BE-8392-C522DF7A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1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03F3A-6F77-4532-BF41-33669FA1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3BF2F-AD92-4EB6-9CFA-B8D3FE4C4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A8699-811A-4297-9C9F-8ECF4639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E9EE-819E-4B84-9738-CA29DC892890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76618-EA41-41E5-A043-A4333915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Copyrights ⓒ 2018 Taehoon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C6DB6-1745-4A9A-B5A4-6A9DC310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2AC3-BD62-41BE-8392-C522DF7A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3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328974-3E48-4994-AE2E-09C2427FD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4113F-485B-4F61-85D0-1AAF073F0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E2DD0-DA3D-4B56-BECA-C75BCC8F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C26-5A95-4D52-B715-1BC205947A24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729B-FDC1-4529-8F8D-D2898CC7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Copyrights ⓒ 2018 Taehoon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A890A-228F-40C6-9536-547BD391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2AC3-BD62-41BE-8392-C522DF7A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1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72D2-1703-4EB0-90E7-3C79221A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D1D58-721A-4643-9694-1A524035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AD45C-0BD8-43CE-9FC1-443DF993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2FF9-2E6F-40C8-8BAA-C43A119C3D06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33D5A-4CBF-4AE3-9A69-B7AEDDBF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Copyrights ⓒ 2018 Taehoon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2339A-CF11-432C-BE59-BF346931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2AC3-BD62-41BE-8392-C522DF7A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5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DE2F4-8B53-4FEE-A005-A7A14761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8A502-0B27-4F6E-9C8E-A4F89984D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8D15E-0D47-4F38-B500-B5E17AF2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CF72-BAA0-4306-BB2F-9F45821C6DFC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960ED-876C-4D58-BBE9-D9EE48E8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Copyrights ⓒ 2018 Taehoon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3D5C6-6D8D-4349-9AA6-F8A469AB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2AC3-BD62-41BE-8392-C522DF7A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94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52336-942A-44B7-9FA1-1C0A4736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9890A-9F5B-495D-AFAF-437BB8FA4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C89D5F-D417-434D-95E6-EBF7FAAE0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B767B-CE87-43EA-ADFF-852BD59E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42E2-6FBD-4BBE-A92C-E3389845CADE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88F35-F715-4B6F-8969-4F0BDA83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Copyrights ⓒ 2018 Taehoon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FD097-AA18-4640-86C8-0A900CD4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2AC3-BD62-41BE-8392-C522DF7A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1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FAD82-8037-47BA-B769-90B1E5E3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B5DD1-58E0-4208-8ACF-28E55810D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962373-7790-4C8B-B116-F231EF6A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6B6FC-B820-4345-AC27-9194D41B5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5B4AF3-235F-4A19-A346-7DD5E39ED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57B7C8-2754-4216-AA6D-4C3B711C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5D10-B790-4698-AC86-4634D20FFB28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0DB0D-3E65-465A-82A9-96430FEE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Copyrights ⓒ 2018 Taehoon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47DAC0-5079-40D8-A687-949C132F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2AC3-BD62-41BE-8392-C522DF7A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22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AC467-DEC2-4183-BD6D-0FA3EDBB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15B509-DCD2-48F4-976B-AE5F76AF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D03B-B529-4949-876A-1FF9567A5F23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A22E08-1B15-4185-9B5C-9AEDCB29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Copyrights ⓒ 2018 Taehoon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FBC4C0-552E-4227-B75A-F883BE68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2AC3-BD62-41BE-8392-C522DF7A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8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2BAB4A42-B904-4A01-8D4E-AFF5BCE2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213C-67A8-4D73-B428-637B7E283AC1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D68E7C68-CFA9-49A2-8E31-5F308B55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01A4491-418E-4FB2-BB73-7503EBA0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2AC3-BD62-41BE-8392-C522DF7A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0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782A6-E803-434C-B74A-E4484DB9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E0F73-6B36-459C-A7F9-66E80E0C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9AB1D-E3BA-4B54-95F9-61E0267E3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DA78C-3846-42DD-8042-E9510401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AE31-5CA9-4F27-9FF8-603DAEC0451D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9144F-4960-4057-81FE-6CC26B7E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Copyrights ⓒ 2018 Taehoon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01CF4-B52C-44C5-81A7-42E2304F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2AC3-BD62-41BE-8392-C522DF7A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F48FD-966A-4101-99DB-61B9B73F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E68414-1EAC-4602-AD93-18233A5F4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1F539B-3665-494E-AA40-44551A034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68991-A7B5-40B1-9EDB-D9034178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8A8-ACB5-4B5A-A03F-F883EC494370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2A551-25BD-46D1-A6DC-25E8D4BD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Copyrights ⓒ 2018 Taehoon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9DC3D-0AE2-4833-B72E-0C5EE44E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2AC3-BD62-41BE-8392-C522DF7A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0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389DD4-87E4-42E0-A869-41C1F8BC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B315C-4B24-4C53-BE4F-56E3107D6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88758-8423-40CF-9785-2C2895859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04EED-81C7-4ECB-B1D8-882DB9F6C615}" type="datetime1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66B14-0EEB-41FE-80A0-DA01C7D97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Copyrights ⓒ 2018 Taehoon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4CA5D-84E3-4A05-A511-36E30D44F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2AC3-BD62-41BE-8392-C522DF7A3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0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031050C-2F34-4CEE-8F65-5465FBB3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0B2C8C-E6B7-4E1D-AA09-47F3EF8F8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71" y="1228381"/>
            <a:ext cx="6601858" cy="44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1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0C37119-A3ED-40D6-9853-835585CD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E5529-605D-48C6-A1CB-93FC481D6E4F}"/>
              </a:ext>
            </a:extLst>
          </p:cNvPr>
          <p:cNvSpPr txBox="1"/>
          <p:nvPr/>
        </p:nvSpPr>
        <p:spPr>
          <a:xfrm>
            <a:off x="4838284" y="2828835"/>
            <a:ext cx="251543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b="1" spc="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Parallax</a:t>
            </a:r>
          </a:p>
          <a:p>
            <a:pPr algn="ctr"/>
            <a:r>
              <a:rPr lang="ko-KR" altLang="en-US" sz="2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시차를 이용한 효과</a:t>
            </a:r>
          </a:p>
        </p:txBody>
      </p:sp>
    </p:spTree>
    <p:extLst>
      <p:ext uri="{BB962C8B-B14F-4D97-AF65-F5344CB8AC3E}">
        <p14:creationId xmlns:p14="http://schemas.microsoft.com/office/powerpoint/2010/main" val="31888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96C42E5-A763-43A4-BE10-C9ED9945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988D6A-5DF3-4805-8A9A-BE1F866B4216}"/>
              </a:ext>
            </a:extLst>
          </p:cNvPr>
          <p:cNvSpPr/>
          <p:nvPr/>
        </p:nvSpPr>
        <p:spPr>
          <a:xfrm>
            <a:off x="1671349" y="2736502"/>
            <a:ext cx="88493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멀리 있는 물체는 천천히 움직이고</a:t>
            </a:r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가까이 있는 물체는 빨리 움직이는 현상</a:t>
            </a:r>
            <a:endParaRPr lang="en-US" altLang="ko-KR" sz="2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입체감</a:t>
            </a:r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실체감을 높여서 보다 인상적인 디자인을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50427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AEF9349-98CC-4387-B9DC-D4D80F6B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BDC7C-4A3E-438E-9A2C-81A6529B0A01}"/>
              </a:ext>
            </a:extLst>
          </p:cNvPr>
          <p:cNvSpPr txBox="1"/>
          <p:nvPr/>
        </p:nvSpPr>
        <p:spPr>
          <a:xfrm>
            <a:off x="5441012" y="3013501"/>
            <a:ext cx="13099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800" b="1" spc="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en-US" altLang="ko-KR" sz="4800" b="1" spc="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91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02DA97-9B67-4A72-B074-17414175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751286-CB49-4F17-8774-77E40AE6B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57" y="1785257"/>
            <a:ext cx="3287486" cy="32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9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oc2018.potx" id="{511BEB85-3873-493E-B7DE-E0CD7D99C65A}" vid="{B8B83833-E54F-4034-995F-1B7D1723C3E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277</TotalTime>
  <Words>55</Words>
  <Application>Microsoft Office PowerPoint</Application>
  <PresentationFormat>와이드스크린</PresentationFormat>
  <Paragraphs>13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나눔바른고딕</vt:lpstr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Taehoon Kwon</dc:creator>
  <cp:lastModifiedBy>Taehoon Kwon</cp:lastModifiedBy>
  <cp:revision>6</cp:revision>
  <dcterms:created xsi:type="dcterms:W3CDTF">2018-11-17T23:22:22Z</dcterms:created>
  <dcterms:modified xsi:type="dcterms:W3CDTF">2018-11-18T04:02:37Z</dcterms:modified>
</cp:coreProperties>
</file>