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67" r:id="rId7"/>
    <p:sldId id="266" r:id="rId8"/>
    <p:sldId id="282" r:id="rId9"/>
    <p:sldId id="268" r:id="rId10"/>
    <p:sldId id="269" r:id="rId11"/>
    <p:sldId id="270" r:id="rId12"/>
    <p:sldId id="272" r:id="rId13"/>
    <p:sldId id="273" r:id="rId14"/>
    <p:sldId id="283" r:id="rId15"/>
    <p:sldId id="284" r:id="rId16"/>
    <p:sldId id="274" r:id="rId17"/>
    <p:sldId id="275" r:id="rId18"/>
    <p:sldId id="276" r:id="rId19"/>
    <p:sldId id="278" r:id="rId20"/>
    <p:sldId id="280" r:id="rId21"/>
    <p:sldId id="279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5" autoAdjust="0"/>
    <p:restoredTop sz="94395" autoAdjust="0"/>
  </p:normalViewPr>
  <p:slideViewPr>
    <p:cSldViewPr snapToGrid="0">
      <p:cViewPr varScale="1">
        <p:scale>
          <a:sx n="112" d="100"/>
          <a:sy n="112" d="100"/>
        </p:scale>
        <p:origin x="1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3CA73-2643-4D0E-8319-ED1F5F137E1B}" type="datetimeFigureOut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7BD9C-D4FE-4E28-96DD-A5816BDF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4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Start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BD9C-D4FE-4E28-96DD-A5816BDF6F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0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BD9C-D4FE-4E28-96DD-A5816BDF6F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6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BD9C-D4FE-4E28-96DD-A5816BDF6F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Start &amp; Stop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BD9C-D4FE-4E28-96DD-A5816BDF6F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7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BD9C-D4FE-4E28-96DD-A5816BDF6F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6A8E5-6C46-4653-9F2F-37D05143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9EB10B-2FED-4327-A9CC-D1538C7C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59CAF-BAA0-427B-BF74-B0366AF1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2F4-BA10-4E38-AF5F-9C7DD6C998C7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EDF0B-AEA7-4141-967A-2064E8A2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1E648-B151-45E7-ACEF-227891DF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9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277F0-E5C8-44ED-B6F8-9EA130A8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37E52-15F7-447B-A512-3DDA3FD4B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0070E-E6A0-40A2-BEF6-67F65024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942-35C7-41E6-8DAE-B654E89CE590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AA916-6426-402D-A23D-66327ABC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410FF-DD84-482C-B7E5-15306EFA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5F4531-1690-4E84-97C4-4F1D98377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9B39F-629B-49FB-AC26-40D88CC3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B2E4E-C30C-47FE-8343-B8321FDF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76E6-3574-485C-AB3F-4AA4AF80981B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65C0B-5A4E-4DD7-8C71-C4F960E6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97403-5A57-45EF-9EE7-CFA4CDE0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8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E321-6246-45CF-A89E-6565ADFF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97278-2F2D-4EF7-BEDA-17A9695E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19D24-1538-4731-8D9B-70E2BFB6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786A-B416-4C10-B593-6F8F5355BEA1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A2EB3-CFD0-43C3-B9B8-DEF302E7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3B6F7-F70C-4C2D-987F-C2D3E441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6E833-0D61-4A39-8CC3-2FDE9E89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B02D5-ADE5-431C-8AA3-7C47488D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8F212-4D1A-4A8C-A0B5-713C15B0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F70F-C405-4BDE-9C3E-29CB9B1C85FA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F354F-97D6-45C7-9C69-F2A5F8C8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329AF-FBE2-405D-9304-06B5C616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3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1BD4-7B0F-46D9-A509-5807277C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B9DB6-BF6D-43EE-8F5F-37738F622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AF0F2-0990-4930-BB7B-1A9EC6474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C5E16-E107-43AB-8FF1-929B9CA2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059-3466-410A-AE6E-8D58AF87190D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725CC6-1BC1-46BA-AD6C-1301612A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06CAC-9699-4923-A596-52E306EC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8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C7AC-9748-468F-971F-77DDF9FF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A7C92-7D40-44F6-A51E-FEB637616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F0465C-CBA8-4175-AC8D-DC0BA6621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8127A3-BDA5-4F1B-95A2-85FA960ED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D96D70-ACCE-4CD9-808C-41AE18CE3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936D4A-B470-4BF6-BF64-F536DFA3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7250-C4AB-4CF5-91B3-61F8439F34E7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B7A0A1-90C5-43E1-8FA6-5A12B184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8E9F1-E294-4137-99C8-7DF7494F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4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48D72-159B-427F-84F4-68079DF4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0EEE2E-928C-41D7-93A4-82F1314E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7F3-2A08-40E9-A789-9DB06ED419C4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8094-430E-4C39-8971-7518E5D0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A81C37-2261-4EEE-AD89-15291ACC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6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7BE7A7-0F12-44D2-80AA-2F90C5C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ACEE-C985-4B3A-8115-500E70C0FD25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BCA759-D3FE-496C-823F-A3ABEF69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2"/>
                </a:solidFill>
                <a:latin typeface="SpoqaHanSans-Thin" panose="020B0200000000000000" pitchFamily="50" charset="-127"/>
                <a:ea typeface="SpoqaHanSans-Thin" panose="020B0200000000000000" pitchFamily="50" charset="-127"/>
              </a:defRPr>
            </a:lvl1pPr>
          </a:lstStyle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12B76-ED0D-42E0-AD10-BFD77D7A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68121-5B6A-4C8C-A2E4-507D750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812EA-B783-4C3A-BE9A-C5E7152B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FAABC-422F-4184-B54E-EA89F0546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4CAC6-6C15-4268-9B47-7BDA8584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80C1-AB66-4C58-B4CF-537C1F072B6E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CAD39-F1E8-43A1-8807-6C7BB0EA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CD507-ECF1-40D8-A234-53213F68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9E6D-8D7F-4864-B035-4579B16D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90B40-40F1-446B-A8AE-71B0ED789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11016-2F1F-4D18-A2A7-4D3C5B48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F76BF-B042-474A-9C62-64CB19CB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D615-72BA-464F-BFA3-A0D754DED6BF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35E2B-E8BD-428D-87C1-A933447C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510C3-1C34-460F-893D-A01ABF8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7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25084C-E600-4221-BB44-D2CD552C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5D413-2FA3-4575-9768-718D8619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B83BF-E43C-4447-9488-5800292E9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C6B1-836C-4D33-A829-D80BB3CC8BD9}" type="datetime1">
              <a:rPr lang="ko-KR" altLang="en-US" smtClean="0"/>
              <a:t>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D17D6-0CF7-42E8-AB77-E5299BA94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517C3-6627-4BC6-899A-97061591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9A77-08E1-480F-81EB-AFB88A37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BBE67F9-5467-4A21-A93B-B7DF711B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34196C-3E9A-4752-BEFE-CD491716C876}"/>
              </a:ext>
            </a:extLst>
          </p:cNvPr>
          <p:cNvGrpSpPr/>
          <p:nvPr/>
        </p:nvGrpSpPr>
        <p:grpSpPr>
          <a:xfrm>
            <a:off x="4068879" y="2164224"/>
            <a:ext cx="4054251" cy="2529552"/>
            <a:chOff x="4068879" y="1468787"/>
            <a:chExt cx="4054251" cy="25295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4CE45BF-CE80-4043-8125-2AFE9055C35C}"/>
                </a:ext>
              </a:extLst>
            </p:cNvPr>
            <p:cNvGrpSpPr/>
            <p:nvPr/>
          </p:nvGrpSpPr>
          <p:grpSpPr>
            <a:xfrm>
              <a:off x="4068879" y="2859660"/>
              <a:ext cx="4054251" cy="1138679"/>
              <a:chOff x="4068879" y="2636401"/>
              <a:chExt cx="4054251" cy="113867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C89708-D1F4-4381-A593-6DE0B44F1A78}"/>
                  </a:ext>
                </a:extLst>
              </p:cNvPr>
              <p:cNvSpPr txBox="1"/>
              <p:nvPr/>
            </p:nvSpPr>
            <p:spPr>
              <a:xfrm>
                <a:off x="4068879" y="3467303"/>
                <a:ext cx="40542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Team,</a:t>
                </a:r>
                <a:r>
                  <a:rPr lang="ko-KR" altLang="en-US" sz="1400"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en-US" altLang="ko-KR" sz="1400"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WEAVER</a:t>
                </a:r>
                <a:r>
                  <a:rPr lang="ko-KR" altLang="en-US" sz="1400"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en-US" altLang="ko-KR" sz="1400"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(Kwon Bosung &amp; Kwon Taehoon)</a:t>
                </a:r>
                <a:endParaRPr lang="ko-KR" altLang="en-US" sz="1400"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EA35576-7ADF-44A8-881B-76812322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7184" y="2636401"/>
                <a:ext cx="3317632" cy="683956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8C5EFB6-F681-49D8-B9FF-756ABC16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735" y="1468787"/>
              <a:ext cx="1366530" cy="136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66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93E7FF4-8431-4560-A737-E3103334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1886D1-074F-4599-B829-75348EFAA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8" y="2032818"/>
            <a:ext cx="2792364" cy="27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26153"/>
      </p:ext>
    </p:extLst>
  </p:cSld>
  <p:clrMapOvr>
    <a:masterClrMapping/>
  </p:clrMapOvr>
  <p:transition spd="slow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E613CAE-071F-499C-811C-4897F88F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0CAC6-2295-453A-AB65-C86B535748DA}"/>
              </a:ext>
            </a:extLst>
          </p:cNvPr>
          <p:cNvSpPr txBox="1"/>
          <p:nvPr/>
        </p:nvSpPr>
        <p:spPr>
          <a:xfrm>
            <a:off x="1074784" y="2047764"/>
            <a:ext cx="1004242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Suppressing coral reef bleaching</a:t>
            </a:r>
            <a:endParaRPr lang="ko-KR" altLang="en-US" sz="48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816B3-0313-40E2-92EB-A0435C54D1D7}"/>
              </a:ext>
            </a:extLst>
          </p:cNvPr>
          <p:cNvSpPr txBox="1"/>
          <p:nvPr/>
        </p:nvSpPr>
        <p:spPr>
          <a:xfrm>
            <a:off x="1628494" y="3886906"/>
            <a:ext cx="893501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Restore</a:t>
            </a:r>
            <a:r>
              <a:rPr lang="ko-KR" altLang="en-US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the</a:t>
            </a:r>
            <a:r>
              <a:rPr lang="ko-KR" altLang="en-US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ocean</a:t>
            </a:r>
            <a:r>
              <a:rPr lang="ko-KR" altLang="en-US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ecosystem</a:t>
            </a:r>
            <a:endParaRPr lang="ko-KR" altLang="en-US" sz="48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82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E613CAE-071F-499C-811C-4897F88F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0CAC6-2295-453A-AB65-C86B535748DA}"/>
              </a:ext>
            </a:extLst>
          </p:cNvPr>
          <p:cNvSpPr txBox="1"/>
          <p:nvPr/>
        </p:nvSpPr>
        <p:spPr>
          <a:xfrm>
            <a:off x="618859" y="2068691"/>
            <a:ext cx="9582816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1. Suppressing Coral Reef Bleaching</a:t>
            </a:r>
            <a:endParaRPr lang="ko-KR" altLang="en-US" sz="440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816B3-0313-40E2-92EB-A0435C54D1D7}"/>
              </a:ext>
            </a:extLst>
          </p:cNvPr>
          <p:cNvSpPr txBox="1"/>
          <p:nvPr/>
        </p:nvSpPr>
        <p:spPr>
          <a:xfrm>
            <a:off x="618859" y="4019868"/>
            <a:ext cx="11028468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2. Cleaning floating garbage on the ocean</a:t>
            </a:r>
            <a:endParaRPr lang="ko-KR" altLang="en-US" sz="440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7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C88FB62-5381-48CE-9EAF-439D2347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B8679-AD65-486D-B2AE-4A9AA7CE6E4C}"/>
              </a:ext>
            </a:extLst>
          </p:cNvPr>
          <p:cNvSpPr txBox="1"/>
          <p:nvPr/>
        </p:nvSpPr>
        <p:spPr>
          <a:xfrm>
            <a:off x="468401" y="2967335"/>
            <a:ext cx="11255197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Suppressing Coral Reef Bleaching?</a:t>
            </a:r>
            <a:endParaRPr lang="ko-KR" altLang="en-US" sz="540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550A12-973E-4384-A181-4B43C02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3C297-7526-45C1-A67D-F0B6885254B0}"/>
              </a:ext>
            </a:extLst>
          </p:cNvPr>
          <p:cNvSpPr txBox="1"/>
          <p:nvPr/>
        </p:nvSpPr>
        <p:spPr>
          <a:xfrm>
            <a:off x="3838813" y="2967335"/>
            <a:ext cx="4514377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Capsule Drop</a:t>
            </a:r>
            <a:endParaRPr lang="ko-KR" altLang="en-US" sz="540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62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550A12-973E-4384-A181-4B43C02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3C297-7526-45C1-A67D-F0B6885254B0}"/>
              </a:ext>
            </a:extLst>
          </p:cNvPr>
          <p:cNvSpPr txBox="1"/>
          <p:nvPr/>
        </p:nvSpPr>
        <p:spPr>
          <a:xfrm>
            <a:off x="4549749" y="2967335"/>
            <a:ext cx="309251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Capsule?</a:t>
            </a:r>
            <a:endParaRPr lang="ko-KR" altLang="en-US" sz="540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1790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원통형 29">
            <a:extLst>
              <a:ext uri="{FF2B5EF4-FFF2-40B4-BE49-F238E27FC236}">
                <a16:creationId xmlns:a16="http://schemas.microsoft.com/office/drawing/2014/main" id="{EF514451-58D7-467B-87A0-3CC41284AB26}"/>
              </a:ext>
            </a:extLst>
          </p:cNvPr>
          <p:cNvSpPr/>
          <p:nvPr/>
        </p:nvSpPr>
        <p:spPr>
          <a:xfrm rot="3544763">
            <a:off x="5784216" y="2316170"/>
            <a:ext cx="1819830" cy="1563647"/>
          </a:xfrm>
          <a:custGeom>
            <a:avLst/>
            <a:gdLst>
              <a:gd name="connsiteX0" fmla="*/ 0 w 1829654"/>
              <a:gd name="connsiteY0" fmla="*/ 44186 h 1639565"/>
              <a:gd name="connsiteX1" fmla="*/ 914827 w 1829654"/>
              <a:gd name="connsiteY1" fmla="*/ 88372 h 1639565"/>
              <a:gd name="connsiteX2" fmla="*/ 1829654 w 1829654"/>
              <a:gd name="connsiteY2" fmla="*/ 44186 h 1639565"/>
              <a:gd name="connsiteX3" fmla="*/ 1829654 w 1829654"/>
              <a:gd name="connsiteY3" fmla="*/ 1595379 h 1639565"/>
              <a:gd name="connsiteX4" fmla="*/ 914827 w 1829654"/>
              <a:gd name="connsiteY4" fmla="*/ 1639565 h 1639565"/>
              <a:gd name="connsiteX5" fmla="*/ 0 w 1829654"/>
              <a:gd name="connsiteY5" fmla="*/ 1595379 h 1639565"/>
              <a:gd name="connsiteX6" fmla="*/ 0 w 1829654"/>
              <a:gd name="connsiteY6" fmla="*/ 44186 h 1639565"/>
              <a:gd name="connsiteX0" fmla="*/ 0 w 1829654"/>
              <a:gd name="connsiteY0" fmla="*/ 44186 h 1639565"/>
              <a:gd name="connsiteX1" fmla="*/ 914827 w 1829654"/>
              <a:gd name="connsiteY1" fmla="*/ 0 h 1639565"/>
              <a:gd name="connsiteX2" fmla="*/ 1829654 w 1829654"/>
              <a:gd name="connsiteY2" fmla="*/ 44186 h 1639565"/>
              <a:gd name="connsiteX3" fmla="*/ 914827 w 1829654"/>
              <a:gd name="connsiteY3" fmla="*/ 88372 h 1639565"/>
              <a:gd name="connsiteX4" fmla="*/ 0 w 1829654"/>
              <a:gd name="connsiteY4" fmla="*/ 44186 h 1639565"/>
              <a:gd name="connsiteX0" fmla="*/ 1829654 w 1829654"/>
              <a:gd name="connsiteY0" fmla="*/ 44186 h 1639565"/>
              <a:gd name="connsiteX1" fmla="*/ 914827 w 1829654"/>
              <a:gd name="connsiteY1" fmla="*/ 88372 h 1639565"/>
              <a:gd name="connsiteX2" fmla="*/ 0 w 1829654"/>
              <a:gd name="connsiteY2" fmla="*/ 44186 h 1639565"/>
              <a:gd name="connsiteX3" fmla="*/ 914827 w 1829654"/>
              <a:gd name="connsiteY3" fmla="*/ 0 h 1639565"/>
              <a:gd name="connsiteX4" fmla="*/ 1829654 w 1829654"/>
              <a:gd name="connsiteY4" fmla="*/ 44186 h 1639565"/>
              <a:gd name="connsiteX5" fmla="*/ 1829654 w 1829654"/>
              <a:gd name="connsiteY5" fmla="*/ 1595379 h 1639565"/>
              <a:gd name="connsiteX6" fmla="*/ 914827 w 1829654"/>
              <a:gd name="connsiteY6" fmla="*/ 1639565 h 1639565"/>
              <a:gd name="connsiteX7" fmla="*/ 0 w 1829654"/>
              <a:gd name="connsiteY7" fmla="*/ 1595379 h 1639565"/>
              <a:gd name="connsiteX8" fmla="*/ 0 w 1829654"/>
              <a:gd name="connsiteY8" fmla="*/ 44186 h 1639565"/>
              <a:gd name="connsiteX0" fmla="*/ 0 w 1829654"/>
              <a:gd name="connsiteY0" fmla="*/ 44186 h 1639566"/>
              <a:gd name="connsiteX1" fmla="*/ 914827 w 1829654"/>
              <a:gd name="connsiteY1" fmla="*/ 88372 h 1639566"/>
              <a:gd name="connsiteX2" fmla="*/ 1829654 w 1829654"/>
              <a:gd name="connsiteY2" fmla="*/ 44186 h 1639566"/>
              <a:gd name="connsiteX3" fmla="*/ 1829654 w 1829654"/>
              <a:gd name="connsiteY3" fmla="*/ 1595379 h 1639566"/>
              <a:gd name="connsiteX4" fmla="*/ 914827 w 1829654"/>
              <a:gd name="connsiteY4" fmla="*/ 1639565 h 1639566"/>
              <a:gd name="connsiteX5" fmla="*/ 0 w 1829654"/>
              <a:gd name="connsiteY5" fmla="*/ 1595379 h 1639566"/>
              <a:gd name="connsiteX6" fmla="*/ 0 w 1829654"/>
              <a:gd name="connsiteY6" fmla="*/ 44186 h 1639566"/>
              <a:gd name="connsiteX0" fmla="*/ 0 w 1829654"/>
              <a:gd name="connsiteY0" fmla="*/ 44186 h 1639566"/>
              <a:gd name="connsiteX1" fmla="*/ 914827 w 1829654"/>
              <a:gd name="connsiteY1" fmla="*/ 0 h 1639566"/>
              <a:gd name="connsiteX2" fmla="*/ 1829654 w 1829654"/>
              <a:gd name="connsiteY2" fmla="*/ 44186 h 1639566"/>
              <a:gd name="connsiteX3" fmla="*/ 914827 w 1829654"/>
              <a:gd name="connsiteY3" fmla="*/ 88372 h 1639566"/>
              <a:gd name="connsiteX4" fmla="*/ 0 w 1829654"/>
              <a:gd name="connsiteY4" fmla="*/ 44186 h 1639566"/>
              <a:gd name="connsiteX0" fmla="*/ 1829654 w 1829654"/>
              <a:gd name="connsiteY0" fmla="*/ 44186 h 1639566"/>
              <a:gd name="connsiteX1" fmla="*/ 914827 w 1829654"/>
              <a:gd name="connsiteY1" fmla="*/ 88372 h 1639566"/>
              <a:gd name="connsiteX2" fmla="*/ 0 w 1829654"/>
              <a:gd name="connsiteY2" fmla="*/ 44186 h 1639566"/>
              <a:gd name="connsiteX3" fmla="*/ 914827 w 1829654"/>
              <a:gd name="connsiteY3" fmla="*/ 0 h 1639566"/>
              <a:gd name="connsiteX4" fmla="*/ 1829654 w 1829654"/>
              <a:gd name="connsiteY4" fmla="*/ 44186 h 1639566"/>
              <a:gd name="connsiteX5" fmla="*/ 1768233 w 1829654"/>
              <a:gd name="connsiteY5" fmla="*/ 1594118 h 1639566"/>
              <a:gd name="connsiteX6" fmla="*/ 914827 w 1829654"/>
              <a:gd name="connsiteY6" fmla="*/ 1639565 h 1639566"/>
              <a:gd name="connsiteX7" fmla="*/ 0 w 1829654"/>
              <a:gd name="connsiteY7" fmla="*/ 1595379 h 1639566"/>
              <a:gd name="connsiteX8" fmla="*/ 0 w 1829654"/>
              <a:gd name="connsiteY8" fmla="*/ 44186 h 1639566"/>
              <a:gd name="connsiteX0" fmla="*/ 0 w 1829654"/>
              <a:gd name="connsiteY0" fmla="*/ 44186 h 1639566"/>
              <a:gd name="connsiteX1" fmla="*/ 914827 w 1829654"/>
              <a:gd name="connsiteY1" fmla="*/ 88372 h 1639566"/>
              <a:gd name="connsiteX2" fmla="*/ 1829654 w 1829654"/>
              <a:gd name="connsiteY2" fmla="*/ 44186 h 1639566"/>
              <a:gd name="connsiteX3" fmla="*/ 1765492 w 1829654"/>
              <a:gd name="connsiteY3" fmla="*/ 1587818 h 1639566"/>
              <a:gd name="connsiteX4" fmla="*/ 914827 w 1829654"/>
              <a:gd name="connsiteY4" fmla="*/ 1639565 h 1639566"/>
              <a:gd name="connsiteX5" fmla="*/ 0 w 1829654"/>
              <a:gd name="connsiteY5" fmla="*/ 1595379 h 1639566"/>
              <a:gd name="connsiteX6" fmla="*/ 0 w 1829654"/>
              <a:gd name="connsiteY6" fmla="*/ 44186 h 1639566"/>
              <a:gd name="connsiteX0" fmla="*/ 0 w 1829654"/>
              <a:gd name="connsiteY0" fmla="*/ 44186 h 1639566"/>
              <a:gd name="connsiteX1" fmla="*/ 914827 w 1829654"/>
              <a:gd name="connsiteY1" fmla="*/ 0 h 1639566"/>
              <a:gd name="connsiteX2" fmla="*/ 1829654 w 1829654"/>
              <a:gd name="connsiteY2" fmla="*/ 44186 h 1639566"/>
              <a:gd name="connsiteX3" fmla="*/ 914827 w 1829654"/>
              <a:gd name="connsiteY3" fmla="*/ 88372 h 1639566"/>
              <a:gd name="connsiteX4" fmla="*/ 0 w 1829654"/>
              <a:gd name="connsiteY4" fmla="*/ 44186 h 1639566"/>
              <a:gd name="connsiteX0" fmla="*/ 1829654 w 1829654"/>
              <a:gd name="connsiteY0" fmla="*/ 44186 h 1639566"/>
              <a:gd name="connsiteX1" fmla="*/ 914827 w 1829654"/>
              <a:gd name="connsiteY1" fmla="*/ 88372 h 1639566"/>
              <a:gd name="connsiteX2" fmla="*/ 0 w 1829654"/>
              <a:gd name="connsiteY2" fmla="*/ 44186 h 1639566"/>
              <a:gd name="connsiteX3" fmla="*/ 914827 w 1829654"/>
              <a:gd name="connsiteY3" fmla="*/ 0 h 1639566"/>
              <a:gd name="connsiteX4" fmla="*/ 1829654 w 1829654"/>
              <a:gd name="connsiteY4" fmla="*/ 44186 h 1639566"/>
              <a:gd name="connsiteX5" fmla="*/ 1768233 w 1829654"/>
              <a:gd name="connsiteY5" fmla="*/ 1594118 h 1639566"/>
              <a:gd name="connsiteX6" fmla="*/ 914827 w 1829654"/>
              <a:gd name="connsiteY6" fmla="*/ 1639565 h 1639566"/>
              <a:gd name="connsiteX7" fmla="*/ 0 w 1829654"/>
              <a:gd name="connsiteY7" fmla="*/ 1595379 h 1639566"/>
              <a:gd name="connsiteX8" fmla="*/ 0 w 1829654"/>
              <a:gd name="connsiteY8" fmla="*/ 44186 h 1639566"/>
              <a:gd name="connsiteX0" fmla="*/ 0 w 1829654"/>
              <a:gd name="connsiteY0" fmla="*/ 44186 h 1639566"/>
              <a:gd name="connsiteX1" fmla="*/ 914827 w 1829654"/>
              <a:gd name="connsiteY1" fmla="*/ 88372 h 1639566"/>
              <a:gd name="connsiteX2" fmla="*/ 1829654 w 1829654"/>
              <a:gd name="connsiteY2" fmla="*/ 44186 h 1639566"/>
              <a:gd name="connsiteX3" fmla="*/ 1765492 w 1829654"/>
              <a:gd name="connsiteY3" fmla="*/ 1587818 h 1639566"/>
              <a:gd name="connsiteX4" fmla="*/ 914827 w 1829654"/>
              <a:gd name="connsiteY4" fmla="*/ 1639565 h 1639566"/>
              <a:gd name="connsiteX5" fmla="*/ 0 w 1829654"/>
              <a:gd name="connsiteY5" fmla="*/ 1595379 h 1639566"/>
              <a:gd name="connsiteX6" fmla="*/ 0 w 1829654"/>
              <a:gd name="connsiteY6" fmla="*/ 44186 h 1639566"/>
              <a:gd name="connsiteX0" fmla="*/ 0 w 1829654"/>
              <a:gd name="connsiteY0" fmla="*/ 44186 h 1639566"/>
              <a:gd name="connsiteX1" fmla="*/ 914827 w 1829654"/>
              <a:gd name="connsiteY1" fmla="*/ 0 h 1639566"/>
              <a:gd name="connsiteX2" fmla="*/ 1829654 w 1829654"/>
              <a:gd name="connsiteY2" fmla="*/ 44186 h 1639566"/>
              <a:gd name="connsiteX3" fmla="*/ 914827 w 1829654"/>
              <a:gd name="connsiteY3" fmla="*/ 88372 h 1639566"/>
              <a:gd name="connsiteX4" fmla="*/ 0 w 1829654"/>
              <a:gd name="connsiteY4" fmla="*/ 44186 h 1639566"/>
              <a:gd name="connsiteX0" fmla="*/ 1829654 w 1829654"/>
              <a:gd name="connsiteY0" fmla="*/ 44186 h 1639566"/>
              <a:gd name="connsiteX1" fmla="*/ 914827 w 1829654"/>
              <a:gd name="connsiteY1" fmla="*/ 88372 h 1639566"/>
              <a:gd name="connsiteX2" fmla="*/ 0 w 1829654"/>
              <a:gd name="connsiteY2" fmla="*/ 44186 h 1639566"/>
              <a:gd name="connsiteX3" fmla="*/ 914827 w 1829654"/>
              <a:gd name="connsiteY3" fmla="*/ 0 h 1639566"/>
              <a:gd name="connsiteX4" fmla="*/ 1829654 w 1829654"/>
              <a:gd name="connsiteY4" fmla="*/ 44186 h 1639566"/>
              <a:gd name="connsiteX5" fmla="*/ 1768233 w 1829654"/>
              <a:gd name="connsiteY5" fmla="*/ 1594118 h 1639566"/>
              <a:gd name="connsiteX6" fmla="*/ 914827 w 1829654"/>
              <a:gd name="connsiteY6" fmla="*/ 1639565 h 1639566"/>
              <a:gd name="connsiteX7" fmla="*/ 0 w 1829654"/>
              <a:gd name="connsiteY7" fmla="*/ 1595379 h 1639566"/>
              <a:gd name="connsiteX8" fmla="*/ 110314 w 1829654"/>
              <a:gd name="connsiteY8" fmla="*/ 178392 h 1639566"/>
              <a:gd name="connsiteX0" fmla="*/ 0 w 1829654"/>
              <a:gd name="connsiteY0" fmla="*/ 49658 h 1645038"/>
              <a:gd name="connsiteX1" fmla="*/ 914827 w 1829654"/>
              <a:gd name="connsiteY1" fmla="*/ 93844 h 1645038"/>
              <a:gd name="connsiteX2" fmla="*/ 1829654 w 1829654"/>
              <a:gd name="connsiteY2" fmla="*/ 49658 h 1645038"/>
              <a:gd name="connsiteX3" fmla="*/ 1765492 w 1829654"/>
              <a:gd name="connsiteY3" fmla="*/ 1593290 h 1645038"/>
              <a:gd name="connsiteX4" fmla="*/ 914827 w 1829654"/>
              <a:gd name="connsiteY4" fmla="*/ 1645037 h 1645038"/>
              <a:gd name="connsiteX5" fmla="*/ 0 w 1829654"/>
              <a:gd name="connsiteY5" fmla="*/ 1600851 h 1645038"/>
              <a:gd name="connsiteX6" fmla="*/ 0 w 1829654"/>
              <a:gd name="connsiteY6" fmla="*/ 49658 h 1645038"/>
              <a:gd name="connsiteX0" fmla="*/ 0 w 1829654"/>
              <a:gd name="connsiteY0" fmla="*/ 49658 h 1645038"/>
              <a:gd name="connsiteX1" fmla="*/ 914827 w 1829654"/>
              <a:gd name="connsiteY1" fmla="*/ 5472 h 1645038"/>
              <a:gd name="connsiteX2" fmla="*/ 1829654 w 1829654"/>
              <a:gd name="connsiteY2" fmla="*/ 49658 h 1645038"/>
              <a:gd name="connsiteX3" fmla="*/ 914827 w 1829654"/>
              <a:gd name="connsiteY3" fmla="*/ 93844 h 1645038"/>
              <a:gd name="connsiteX4" fmla="*/ 0 w 1829654"/>
              <a:gd name="connsiteY4" fmla="*/ 49658 h 1645038"/>
              <a:gd name="connsiteX0" fmla="*/ 1829654 w 1829654"/>
              <a:gd name="connsiteY0" fmla="*/ 49658 h 1645038"/>
              <a:gd name="connsiteX1" fmla="*/ 914827 w 1829654"/>
              <a:gd name="connsiteY1" fmla="*/ 93844 h 1645038"/>
              <a:gd name="connsiteX2" fmla="*/ 118175 w 1829654"/>
              <a:gd name="connsiteY2" fmla="*/ 170154 h 1645038"/>
              <a:gd name="connsiteX3" fmla="*/ 914827 w 1829654"/>
              <a:gd name="connsiteY3" fmla="*/ 5472 h 1645038"/>
              <a:gd name="connsiteX4" fmla="*/ 1829654 w 1829654"/>
              <a:gd name="connsiteY4" fmla="*/ 49658 h 1645038"/>
              <a:gd name="connsiteX5" fmla="*/ 1768233 w 1829654"/>
              <a:gd name="connsiteY5" fmla="*/ 1599590 h 1645038"/>
              <a:gd name="connsiteX6" fmla="*/ 914827 w 1829654"/>
              <a:gd name="connsiteY6" fmla="*/ 1645037 h 1645038"/>
              <a:gd name="connsiteX7" fmla="*/ 0 w 1829654"/>
              <a:gd name="connsiteY7" fmla="*/ 1600851 h 1645038"/>
              <a:gd name="connsiteX8" fmla="*/ 110314 w 1829654"/>
              <a:gd name="connsiteY8" fmla="*/ 183864 h 1645038"/>
              <a:gd name="connsiteX0" fmla="*/ 0 w 1829654"/>
              <a:gd name="connsiteY0" fmla="*/ 49658 h 1645038"/>
              <a:gd name="connsiteX1" fmla="*/ 914827 w 1829654"/>
              <a:gd name="connsiteY1" fmla="*/ 93844 h 1645038"/>
              <a:gd name="connsiteX2" fmla="*/ 1829654 w 1829654"/>
              <a:gd name="connsiteY2" fmla="*/ 49658 h 1645038"/>
              <a:gd name="connsiteX3" fmla="*/ 1765492 w 1829654"/>
              <a:gd name="connsiteY3" fmla="*/ 1593290 h 1645038"/>
              <a:gd name="connsiteX4" fmla="*/ 914827 w 1829654"/>
              <a:gd name="connsiteY4" fmla="*/ 1645037 h 1645038"/>
              <a:gd name="connsiteX5" fmla="*/ 0 w 1829654"/>
              <a:gd name="connsiteY5" fmla="*/ 1600851 h 1645038"/>
              <a:gd name="connsiteX6" fmla="*/ 0 w 1829654"/>
              <a:gd name="connsiteY6" fmla="*/ 49658 h 1645038"/>
              <a:gd name="connsiteX0" fmla="*/ 105049 w 1829654"/>
              <a:gd name="connsiteY0" fmla="*/ 161944 h 1645038"/>
              <a:gd name="connsiteX1" fmla="*/ 914827 w 1829654"/>
              <a:gd name="connsiteY1" fmla="*/ 5472 h 1645038"/>
              <a:gd name="connsiteX2" fmla="*/ 1829654 w 1829654"/>
              <a:gd name="connsiteY2" fmla="*/ 49658 h 1645038"/>
              <a:gd name="connsiteX3" fmla="*/ 914827 w 1829654"/>
              <a:gd name="connsiteY3" fmla="*/ 93844 h 1645038"/>
              <a:gd name="connsiteX4" fmla="*/ 105049 w 1829654"/>
              <a:gd name="connsiteY4" fmla="*/ 161944 h 1645038"/>
              <a:gd name="connsiteX0" fmla="*/ 1829654 w 1829654"/>
              <a:gd name="connsiteY0" fmla="*/ 49658 h 1645038"/>
              <a:gd name="connsiteX1" fmla="*/ 914827 w 1829654"/>
              <a:gd name="connsiteY1" fmla="*/ 93844 h 1645038"/>
              <a:gd name="connsiteX2" fmla="*/ 118175 w 1829654"/>
              <a:gd name="connsiteY2" fmla="*/ 170154 h 1645038"/>
              <a:gd name="connsiteX3" fmla="*/ 914827 w 1829654"/>
              <a:gd name="connsiteY3" fmla="*/ 5472 h 1645038"/>
              <a:gd name="connsiteX4" fmla="*/ 1829654 w 1829654"/>
              <a:gd name="connsiteY4" fmla="*/ 49658 h 1645038"/>
              <a:gd name="connsiteX5" fmla="*/ 1768233 w 1829654"/>
              <a:gd name="connsiteY5" fmla="*/ 1599590 h 1645038"/>
              <a:gd name="connsiteX6" fmla="*/ 914827 w 1829654"/>
              <a:gd name="connsiteY6" fmla="*/ 1645037 h 1645038"/>
              <a:gd name="connsiteX7" fmla="*/ 0 w 1829654"/>
              <a:gd name="connsiteY7" fmla="*/ 1600851 h 1645038"/>
              <a:gd name="connsiteX8" fmla="*/ 110314 w 1829654"/>
              <a:gd name="connsiteY8" fmla="*/ 183864 h 1645038"/>
              <a:gd name="connsiteX0" fmla="*/ 131302 w 1829654"/>
              <a:gd name="connsiteY0" fmla="*/ 178367 h 1645038"/>
              <a:gd name="connsiteX1" fmla="*/ 914827 w 1829654"/>
              <a:gd name="connsiteY1" fmla="*/ 93844 h 1645038"/>
              <a:gd name="connsiteX2" fmla="*/ 1829654 w 1829654"/>
              <a:gd name="connsiteY2" fmla="*/ 49658 h 1645038"/>
              <a:gd name="connsiteX3" fmla="*/ 1765492 w 1829654"/>
              <a:gd name="connsiteY3" fmla="*/ 1593290 h 1645038"/>
              <a:gd name="connsiteX4" fmla="*/ 914827 w 1829654"/>
              <a:gd name="connsiteY4" fmla="*/ 1645037 h 1645038"/>
              <a:gd name="connsiteX5" fmla="*/ 0 w 1829654"/>
              <a:gd name="connsiteY5" fmla="*/ 1600851 h 1645038"/>
              <a:gd name="connsiteX6" fmla="*/ 131302 w 1829654"/>
              <a:gd name="connsiteY6" fmla="*/ 178367 h 1645038"/>
              <a:gd name="connsiteX0" fmla="*/ 105049 w 1829654"/>
              <a:gd name="connsiteY0" fmla="*/ 161944 h 1645038"/>
              <a:gd name="connsiteX1" fmla="*/ 914827 w 1829654"/>
              <a:gd name="connsiteY1" fmla="*/ 5472 h 1645038"/>
              <a:gd name="connsiteX2" fmla="*/ 1829654 w 1829654"/>
              <a:gd name="connsiteY2" fmla="*/ 49658 h 1645038"/>
              <a:gd name="connsiteX3" fmla="*/ 914827 w 1829654"/>
              <a:gd name="connsiteY3" fmla="*/ 93844 h 1645038"/>
              <a:gd name="connsiteX4" fmla="*/ 105049 w 1829654"/>
              <a:gd name="connsiteY4" fmla="*/ 161944 h 1645038"/>
              <a:gd name="connsiteX0" fmla="*/ 1829654 w 1829654"/>
              <a:gd name="connsiteY0" fmla="*/ 49658 h 1645038"/>
              <a:gd name="connsiteX1" fmla="*/ 914827 w 1829654"/>
              <a:gd name="connsiteY1" fmla="*/ 93844 h 1645038"/>
              <a:gd name="connsiteX2" fmla="*/ 118175 w 1829654"/>
              <a:gd name="connsiteY2" fmla="*/ 170154 h 1645038"/>
              <a:gd name="connsiteX3" fmla="*/ 914827 w 1829654"/>
              <a:gd name="connsiteY3" fmla="*/ 5472 h 1645038"/>
              <a:gd name="connsiteX4" fmla="*/ 1829654 w 1829654"/>
              <a:gd name="connsiteY4" fmla="*/ 49658 h 1645038"/>
              <a:gd name="connsiteX5" fmla="*/ 1768233 w 1829654"/>
              <a:gd name="connsiteY5" fmla="*/ 1599590 h 1645038"/>
              <a:gd name="connsiteX6" fmla="*/ 914827 w 1829654"/>
              <a:gd name="connsiteY6" fmla="*/ 1645037 h 1645038"/>
              <a:gd name="connsiteX7" fmla="*/ 0 w 1829654"/>
              <a:gd name="connsiteY7" fmla="*/ 1600851 h 1645038"/>
              <a:gd name="connsiteX8" fmla="*/ 110314 w 1829654"/>
              <a:gd name="connsiteY8" fmla="*/ 183864 h 1645038"/>
              <a:gd name="connsiteX0" fmla="*/ 131302 w 1829654"/>
              <a:gd name="connsiteY0" fmla="*/ 178367 h 1645038"/>
              <a:gd name="connsiteX1" fmla="*/ 914827 w 1829654"/>
              <a:gd name="connsiteY1" fmla="*/ 93844 h 1645038"/>
              <a:gd name="connsiteX2" fmla="*/ 1829654 w 1829654"/>
              <a:gd name="connsiteY2" fmla="*/ 49658 h 1645038"/>
              <a:gd name="connsiteX3" fmla="*/ 1765492 w 1829654"/>
              <a:gd name="connsiteY3" fmla="*/ 1593290 h 1645038"/>
              <a:gd name="connsiteX4" fmla="*/ 914827 w 1829654"/>
              <a:gd name="connsiteY4" fmla="*/ 1645037 h 1645038"/>
              <a:gd name="connsiteX5" fmla="*/ 0 w 1829654"/>
              <a:gd name="connsiteY5" fmla="*/ 1600851 h 1645038"/>
              <a:gd name="connsiteX6" fmla="*/ 131302 w 1829654"/>
              <a:gd name="connsiteY6" fmla="*/ 178367 h 1645038"/>
              <a:gd name="connsiteX0" fmla="*/ 105049 w 1829654"/>
              <a:gd name="connsiteY0" fmla="*/ 161944 h 1645038"/>
              <a:gd name="connsiteX1" fmla="*/ 914827 w 1829654"/>
              <a:gd name="connsiteY1" fmla="*/ 5472 h 1645038"/>
              <a:gd name="connsiteX2" fmla="*/ 1829654 w 1829654"/>
              <a:gd name="connsiteY2" fmla="*/ 49658 h 1645038"/>
              <a:gd name="connsiteX3" fmla="*/ 914827 w 1829654"/>
              <a:gd name="connsiteY3" fmla="*/ 93844 h 1645038"/>
              <a:gd name="connsiteX4" fmla="*/ 105049 w 1829654"/>
              <a:gd name="connsiteY4" fmla="*/ 161944 h 1645038"/>
              <a:gd name="connsiteX0" fmla="*/ 1829654 w 1829654"/>
              <a:gd name="connsiteY0" fmla="*/ 49658 h 1645038"/>
              <a:gd name="connsiteX1" fmla="*/ 914827 w 1829654"/>
              <a:gd name="connsiteY1" fmla="*/ 93844 h 1645038"/>
              <a:gd name="connsiteX2" fmla="*/ 118175 w 1829654"/>
              <a:gd name="connsiteY2" fmla="*/ 170154 h 1645038"/>
              <a:gd name="connsiteX3" fmla="*/ 914827 w 1829654"/>
              <a:gd name="connsiteY3" fmla="*/ 5472 h 1645038"/>
              <a:gd name="connsiteX4" fmla="*/ 1829654 w 1829654"/>
              <a:gd name="connsiteY4" fmla="*/ 49658 h 1645038"/>
              <a:gd name="connsiteX5" fmla="*/ 1768233 w 1829654"/>
              <a:gd name="connsiteY5" fmla="*/ 1599590 h 1645038"/>
              <a:gd name="connsiteX6" fmla="*/ 914827 w 1829654"/>
              <a:gd name="connsiteY6" fmla="*/ 1645037 h 1645038"/>
              <a:gd name="connsiteX7" fmla="*/ 0 w 1829654"/>
              <a:gd name="connsiteY7" fmla="*/ 1600851 h 1645038"/>
              <a:gd name="connsiteX8" fmla="*/ 7931 w 1829654"/>
              <a:gd name="connsiteY8" fmla="*/ 129132 h 1645038"/>
              <a:gd name="connsiteX0" fmla="*/ 131302 w 1829654"/>
              <a:gd name="connsiteY0" fmla="*/ 177859 h 1644530"/>
              <a:gd name="connsiteX1" fmla="*/ 914827 w 1829654"/>
              <a:gd name="connsiteY1" fmla="*/ 93336 h 1644530"/>
              <a:gd name="connsiteX2" fmla="*/ 1829654 w 1829654"/>
              <a:gd name="connsiteY2" fmla="*/ 49150 h 1644530"/>
              <a:gd name="connsiteX3" fmla="*/ 1765492 w 1829654"/>
              <a:gd name="connsiteY3" fmla="*/ 1592782 h 1644530"/>
              <a:gd name="connsiteX4" fmla="*/ 914827 w 1829654"/>
              <a:gd name="connsiteY4" fmla="*/ 1644529 h 1644530"/>
              <a:gd name="connsiteX5" fmla="*/ 0 w 1829654"/>
              <a:gd name="connsiteY5" fmla="*/ 1600343 h 1644530"/>
              <a:gd name="connsiteX6" fmla="*/ 131302 w 1829654"/>
              <a:gd name="connsiteY6" fmla="*/ 177859 h 1644530"/>
              <a:gd name="connsiteX0" fmla="*/ 105049 w 1829654"/>
              <a:gd name="connsiteY0" fmla="*/ 161436 h 1644530"/>
              <a:gd name="connsiteX1" fmla="*/ 914827 w 1829654"/>
              <a:gd name="connsiteY1" fmla="*/ 4964 h 1644530"/>
              <a:gd name="connsiteX2" fmla="*/ 1829654 w 1829654"/>
              <a:gd name="connsiteY2" fmla="*/ 49150 h 1644530"/>
              <a:gd name="connsiteX3" fmla="*/ 914827 w 1829654"/>
              <a:gd name="connsiteY3" fmla="*/ 93336 h 1644530"/>
              <a:gd name="connsiteX4" fmla="*/ 105049 w 1829654"/>
              <a:gd name="connsiteY4" fmla="*/ 161436 h 1644530"/>
              <a:gd name="connsiteX0" fmla="*/ 1829654 w 1829654"/>
              <a:gd name="connsiteY0" fmla="*/ 49150 h 1644530"/>
              <a:gd name="connsiteX1" fmla="*/ 914827 w 1829654"/>
              <a:gd name="connsiteY1" fmla="*/ 93336 h 1644530"/>
              <a:gd name="connsiteX2" fmla="*/ 26286 w 1829654"/>
              <a:gd name="connsiteY2" fmla="*/ 112165 h 1644530"/>
              <a:gd name="connsiteX3" fmla="*/ 914827 w 1829654"/>
              <a:gd name="connsiteY3" fmla="*/ 4964 h 1644530"/>
              <a:gd name="connsiteX4" fmla="*/ 1829654 w 1829654"/>
              <a:gd name="connsiteY4" fmla="*/ 49150 h 1644530"/>
              <a:gd name="connsiteX5" fmla="*/ 1768233 w 1829654"/>
              <a:gd name="connsiteY5" fmla="*/ 1599082 h 1644530"/>
              <a:gd name="connsiteX6" fmla="*/ 914827 w 1829654"/>
              <a:gd name="connsiteY6" fmla="*/ 1644529 h 1644530"/>
              <a:gd name="connsiteX7" fmla="*/ 0 w 1829654"/>
              <a:gd name="connsiteY7" fmla="*/ 1600343 h 1644530"/>
              <a:gd name="connsiteX8" fmla="*/ 7931 w 1829654"/>
              <a:gd name="connsiteY8" fmla="*/ 128624 h 1644530"/>
              <a:gd name="connsiteX0" fmla="*/ 15791 w 1829654"/>
              <a:gd name="connsiteY0" fmla="*/ 114914 h 1644530"/>
              <a:gd name="connsiteX1" fmla="*/ 914827 w 1829654"/>
              <a:gd name="connsiteY1" fmla="*/ 93336 h 1644530"/>
              <a:gd name="connsiteX2" fmla="*/ 1829654 w 1829654"/>
              <a:gd name="connsiteY2" fmla="*/ 49150 h 1644530"/>
              <a:gd name="connsiteX3" fmla="*/ 1765492 w 1829654"/>
              <a:gd name="connsiteY3" fmla="*/ 1592782 h 1644530"/>
              <a:gd name="connsiteX4" fmla="*/ 914827 w 1829654"/>
              <a:gd name="connsiteY4" fmla="*/ 1644529 h 1644530"/>
              <a:gd name="connsiteX5" fmla="*/ 0 w 1829654"/>
              <a:gd name="connsiteY5" fmla="*/ 1600343 h 1644530"/>
              <a:gd name="connsiteX6" fmla="*/ 15791 w 1829654"/>
              <a:gd name="connsiteY6" fmla="*/ 114914 h 1644530"/>
              <a:gd name="connsiteX0" fmla="*/ 105049 w 1829654"/>
              <a:gd name="connsiteY0" fmla="*/ 161436 h 1644530"/>
              <a:gd name="connsiteX1" fmla="*/ 914827 w 1829654"/>
              <a:gd name="connsiteY1" fmla="*/ 4964 h 1644530"/>
              <a:gd name="connsiteX2" fmla="*/ 1829654 w 1829654"/>
              <a:gd name="connsiteY2" fmla="*/ 49150 h 1644530"/>
              <a:gd name="connsiteX3" fmla="*/ 914827 w 1829654"/>
              <a:gd name="connsiteY3" fmla="*/ 93336 h 1644530"/>
              <a:gd name="connsiteX4" fmla="*/ 105049 w 1829654"/>
              <a:gd name="connsiteY4" fmla="*/ 161436 h 1644530"/>
              <a:gd name="connsiteX0" fmla="*/ 1829654 w 1829654"/>
              <a:gd name="connsiteY0" fmla="*/ 49150 h 1644530"/>
              <a:gd name="connsiteX1" fmla="*/ 914827 w 1829654"/>
              <a:gd name="connsiteY1" fmla="*/ 93336 h 1644530"/>
              <a:gd name="connsiteX2" fmla="*/ 26286 w 1829654"/>
              <a:gd name="connsiteY2" fmla="*/ 112165 h 1644530"/>
              <a:gd name="connsiteX3" fmla="*/ 914827 w 1829654"/>
              <a:gd name="connsiteY3" fmla="*/ 4964 h 1644530"/>
              <a:gd name="connsiteX4" fmla="*/ 1829654 w 1829654"/>
              <a:gd name="connsiteY4" fmla="*/ 49150 h 1644530"/>
              <a:gd name="connsiteX5" fmla="*/ 1768233 w 1829654"/>
              <a:gd name="connsiteY5" fmla="*/ 1599082 h 1644530"/>
              <a:gd name="connsiteX6" fmla="*/ 914827 w 1829654"/>
              <a:gd name="connsiteY6" fmla="*/ 1644529 h 1644530"/>
              <a:gd name="connsiteX7" fmla="*/ 0 w 1829654"/>
              <a:gd name="connsiteY7" fmla="*/ 1600343 h 1644530"/>
              <a:gd name="connsiteX8" fmla="*/ 7931 w 1829654"/>
              <a:gd name="connsiteY8" fmla="*/ 128624 h 1644530"/>
              <a:gd name="connsiteX0" fmla="*/ 15791 w 1829654"/>
              <a:gd name="connsiteY0" fmla="*/ 114914 h 1644530"/>
              <a:gd name="connsiteX1" fmla="*/ 914827 w 1829654"/>
              <a:gd name="connsiteY1" fmla="*/ 93336 h 1644530"/>
              <a:gd name="connsiteX2" fmla="*/ 1829654 w 1829654"/>
              <a:gd name="connsiteY2" fmla="*/ 49150 h 1644530"/>
              <a:gd name="connsiteX3" fmla="*/ 1765492 w 1829654"/>
              <a:gd name="connsiteY3" fmla="*/ 1592782 h 1644530"/>
              <a:gd name="connsiteX4" fmla="*/ 914827 w 1829654"/>
              <a:gd name="connsiteY4" fmla="*/ 1644529 h 1644530"/>
              <a:gd name="connsiteX5" fmla="*/ 0 w 1829654"/>
              <a:gd name="connsiteY5" fmla="*/ 1600343 h 1644530"/>
              <a:gd name="connsiteX6" fmla="*/ 15791 w 1829654"/>
              <a:gd name="connsiteY6" fmla="*/ 114914 h 1644530"/>
              <a:gd name="connsiteX0" fmla="*/ 105049 w 1829654"/>
              <a:gd name="connsiteY0" fmla="*/ 161436 h 1644530"/>
              <a:gd name="connsiteX1" fmla="*/ 914827 w 1829654"/>
              <a:gd name="connsiteY1" fmla="*/ 4964 h 1644530"/>
              <a:gd name="connsiteX2" fmla="*/ 1829654 w 1829654"/>
              <a:gd name="connsiteY2" fmla="*/ 49150 h 1644530"/>
              <a:gd name="connsiteX3" fmla="*/ 914827 w 1829654"/>
              <a:gd name="connsiteY3" fmla="*/ 93336 h 1644530"/>
              <a:gd name="connsiteX4" fmla="*/ 105049 w 1829654"/>
              <a:gd name="connsiteY4" fmla="*/ 161436 h 1644530"/>
              <a:gd name="connsiteX0" fmla="*/ 1829654 w 1829654"/>
              <a:gd name="connsiteY0" fmla="*/ 49150 h 1644530"/>
              <a:gd name="connsiteX1" fmla="*/ 914827 w 1829654"/>
              <a:gd name="connsiteY1" fmla="*/ 93336 h 1644530"/>
              <a:gd name="connsiteX2" fmla="*/ 26286 w 1829654"/>
              <a:gd name="connsiteY2" fmla="*/ 112165 h 1644530"/>
              <a:gd name="connsiteX3" fmla="*/ 914827 w 1829654"/>
              <a:gd name="connsiteY3" fmla="*/ 4964 h 1644530"/>
              <a:gd name="connsiteX4" fmla="*/ 1829654 w 1829654"/>
              <a:gd name="connsiteY4" fmla="*/ 49150 h 1644530"/>
              <a:gd name="connsiteX5" fmla="*/ 1768233 w 1829654"/>
              <a:gd name="connsiteY5" fmla="*/ 1599082 h 1644530"/>
              <a:gd name="connsiteX6" fmla="*/ 914827 w 1829654"/>
              <a:gd name="connsiteY6" fmla="*/ 1644529 h 1644530"/>
              <a:gd name="connsiteX7" fmla="*/ 0 w 1829654"/>
              <a:gd name="connsiteY7" fmla="*/ 1600343 h 1644530"/>
              <a:gd name="connsiteX8" fmla="*/ 14628 w 1829654"/>
              <a:gd name="connsiteY8" fmla="*/ 319096 h 1644530"/>
              <a:gd name="connsiteX0" fmla="*/ 15791 w 1829654"/>
              <a:gd name="connsiteY0" fmla="*/ 122983 h 1652599"/>
              <a:gd name="connsiteX1" fmla="*/ 914827 w 1829654"/>
              <a:gd name="connsiteY1" fmla="*/ 101405 h 1652599"/>
              <a:gd name="connsiteX2" fmla="*/ 1829654 w 1829654"/>
              <a:gd name="connsiteY2" fmla="*/ 57219 h 1652599"/>
              <a:gd name="connsiteX3" fmla="*/ 1765492 w 1829654"/>
              <a:gd name="connsiteY3" fmla="*/ 1600851 h 1652599"/>
              <a:gd name="connsiteX4" fmla="*/ 914827 w 1829654"/>
              <a:gd name="connsiteY4" fmla="*/ 1652598 h 1652599"/>
              <a:gd name="connsiteX5" fmla="*/ 0 w 1829654"/>
              <a:gd name="connsiteY5" fmla="*/ 1608412 h 1652599"/>
              <a:gd name="connsiteX6" fmla="*/ 15791 w 1829654"/>
              <a:gd name="connsiteY6" fmla="*/ 122983 h 1652599"/>
              <a:gd name="connsiteX0" fmla="*/ 105049 w 1829654"/>
              <a:gd name="connsiteY0" fmla="*/ 169505 h 1652599"/>
              <a:gd name="connsiteX1" fmla="*/ 914827 w 1829654"/>
              <a:gd name="connsiteY1" fmla="*/ 13033 h 1652599"/>
              <a:gd name="connsiteX2" fmla="*/ 1829654 w 1829654"/>
              <a:gd name="connsiteY2" fmla="*/ 57219 h 1652599"/>
              <a:gd name="connsiteX3" fmla="*/ 914827 w 1829654"/>
              <a:gd name="connsiteY3" fmla="*/ 101405 h 1652599"/>
              <a:gd name="connsiteX4" fmla="*/ 105049 w 1829654"/>
              <a:gd name="connsiteY4" fmla="*/ 169505 h 1652599"/>
              <a:gd name="connsiteX0" fmla="*/ 1829654 w 1829654"/>
              <a:gd name="connsiteY0" fmla="*/ 57219 h 1652599"/>
              <a:gd name="connsiteX1" fmla="*/ 914827 w 1829654"/>
              <a:gd name="connsiteY1" fmla="*/ 101405 h 1652599"/>
              <a:gd name="connsiteX2" fmla="*/ 17225 w 1829654"/>
              <a:gd name="connsiteY2" fmla="*/ 291534 h 1652599"/>
              <a:gd name="connsiteX3" fmla="*/ 914827 w 1829654"/>
              <a:gd name="connsiteY3" fmla="*/ 13033 h 1652599"/>
              <a:gd name="connsiteX4" fmla="*/ 1829654 w 1829654"/>
              <a:gd name="connsiteY4" fmla="*/ 57219 h 1652599"/>
              <a:gd name="connsiteX5" fmla="*/ 1768233 w 1829654"/>
              <a:gd name="connsiteY5" fmla="*/ 1607151 h 1652599"/>
              <a:gd name="connsiteX6" fmla="*/ 914827 w 1829654"/>
              <a:gd name="connsiteY6" fmla="*/ 1652598 h 1652599"/>
              <a:gd name="connsiteX7" fmla="*/ 0 w 1829654"/>
              <a:gd name="connsiteY7" fmla="*/ 1608412 h 1652599"/>
              <a:gd name="connsiteX8" fmla="*/ 14628 w 1829654"/>
              <a:gd name="connsiteY8" fmla="*/ 327165 h 1652599"/>
              <a:gd name="connsiteX0" fmla="*/ 5395 w 1829654"/>
              <a:gd name="connsiteY0" fmla="*/ 265506 h 1652599"/>
              <a:gd name="connsiteX1" fmla="*/ 914827 w 1829654"/>
              <a:gd name="connsiteY1" fmla="*/ 101405 h 1652599"/>
              <a:gd name="connsiteX2" fmla="*/ 1829654 w 1829654"/>
              <a:gd name="connsiteY2" fmla="*/ 57219 h 1652599"/>
              <a:gd name="connsiteX3" fmla="*/ 1765492 w 1829654"/>
              <a:gd name="connsiteY3" fmla="*/ 1600851 h 1652599"/>
              <a:gd name="connsiteX4" fmla="*/ 914827 w 1829654"/>
              <a:gd name="connsiteY4" fmla="*/ 1652598 h 1652599"/>
              <a:gd name="connsiteX5" fmla="*/ 0 w 1829654"/>
              <a:gd name="connsiteY5" fmla="*/ 1608412 h 1652599"/>
              <a:gd name="connsiteX6" fmla="*/ 5395 w 1829654"/>
              <a:gd name="connsiteY6" fmla="*/ 265506 h 1652599"/>
              <a:gd name="connsiteX0" fmla="*/ 105049 w 1829654"/>
              <a:gd name="connsiteY0" fmla="*/ 169505 h 1652599"/>
              <a:gd name="connsiteX1" fmla="*/ 914827 w 1829654"/>
              <a:gd name="connsiteY1" fmla="*/ 13033 h 1652599"/>
              <a:gd name="connsiteX2" fmla="*/ 1829654 w 1829654"/>
              <a:gd name="connsiteY2" fmla="*/ 57219 h 1652599"/>
              <a:gd name="connsiteX3" fmla="*/ 914827 w 1829654"/>
              <a:gd name="connsiteY3" fmla="*/ 101405 h 1652599"/>
              <a:gd name="connsiteX4" fmla="*/ 105049 w 1829654"/>
              <a:gd name="connsiteY4" fmla="*/ 169505 h 1652599"/>
              <a:gd name="connsiteX0" fmla="*/ 1829654 w 1829654"/>
              <a:gd name="connsiteY0" fmla="*/ 57219 h 1652599"/>
              <a:gd name="connsiteX1" fmla="*/ 914827 w 1829654"/>
              <a:gd name="connsiteY1" fmla="*/ 101405 h 1652599"/>
              <a:gd name="connsiteX2" fmla="*/ 17225 w 1829654"/>
              <a:gd name="connsiteY2" fmla="*/ 291534 h 1652599"/>
              <a:gd name="connsiteX3" fmla="*/ 914827 w 1829654"/>
              <a:gd name="connsiteY3" fmla="*/ 13033 h 1652599"/>
              <a:gd name="connsiteX4" fmla="*/ 1829654 w 1829654"/>
              <a:gd name="connsiteY4" fmla="*/ 57219 h 1652599"/>
              <a:gd name="connsiteX5" fmla="*/ 1768233 w 1829654"/>
              <a:gd name="connsiteY5" fmla="*/ 1607151 h 1652599"/>
              <a:gd name="connsiteX6" fmla="*/ 914827 w 1829654"/>
              <a:gd name="connsiteY6" fmla="*/ 1652598 h 1652599"/>
              <a:gd name="connsiteX7" fmla="*/ 0 w 1829654"/>
              <a:gd name="connsiteY7" fmla="*/ 1608412 h 1652599"/>
              <a:gd name="connsiteX8" fmla="*/ 14628 w 1829654"/>
              <a:gd name="connsiteY8" fmla="*/ 327165 h 1652599"/>
              <a:gd name="connsiteX0" fmla="*/ 5395 w 1829654"/>
              <a:gd name="connsiteY0" fmla="*/ 265696 h 1652789"/>
              <a:gd name="connsiteX1" fmla="*/ 914827 w 1829654"/>
              <a:gd name="connsiteY1" fmla="*/ 101595 h 1652789"/>
              <a:gd name="connsiteX2" fmla="*/ 1829654 w 1829654"/>
              <a:gd name="connsiteY2" fmla="*/ 57409 h 1652789"/>
              <a:gd name="connsiteX3" fmla="*/ 1765492 w 1829654"/>
              <a:gd name="connsiteY3" fmla="*/ 1601041 h 1652789"/>
              <a:gd name="connsiteX4" fmla="*/ 914827 w 1829654"/>
              <a:gd name="connsiteY4" fmla="*/ 1652788 h 1652789"/>
              <a:gd name="connsiteX5" fmla="*/ 0 w 1829654"/>
              <a:gd name="connsiteY5" fmla="*/ 1608602 h 1652789"/>
              <a:gd name="connsiteX6" fmla="*/ 5395 w 1829654"/>
              <a:gd name="connsiteY6" fmla="*/ 265696 h 1652789"/>
              <a:gd name="connsiteX0" fmla="*/ 6731 w 1829654"/>
              <a:gd name="connsiteY0" fmla="*/ 294473 h 1652789"/>
              <a:gd name="connsiteX1" fmla="*/ 914827 w 1829654"/>
              <a:gd name="connsiteY1" fmla="*/ 13223 h 1652789"/>
              <a:gd name="connsiteX2" fmla="*/ 1829654 w 1829654"/>
              <a:gd name="connsiteY2" fmla="*/ 57409 h 1652789"/>
              <a:gd name="connsiteX3" fmla="*/ 914827 w 1829654"/>
              <a:gd name="connsiteY3" fmla="*/ 101595 h 1652789"/>
              <a:gd name="connsiteX4" fmla="*/ 6731 w 1829654"/>
              <a:gd name="connsiteY4" fmla="*/ 294473 h 1652789"/>
              <a:gd name="connsiteX0" fmla="*/ 1829654 w 1829654"/>
              <a:gd name="connsiteY0" fmla="*/ 57409 h 1652789"/>
              <a:gd name="connsiteX1" fmla="*/ 914827 w 1829654"/>
              <a:gd name="connsiteY1" fmla="*/ 101595 h 1652789"/>
              <a:gd name="connsiteX2" fmla="*/ 17225 w 1829654"/>
              <a:gd name="connsiteY2" fmla="*/ 291724 h 1652789"/>
              <a:gd name="connsiteX3" fmla="*/ 914827 w 1829654"/>
              <a:gd name="connsiteY3" fmla="*/ 13223 h 1652789"/>
              <a:gd name="connsiteX4" fmla="*/ 1829654 w 1829654"/>
              <a:gd name="connsiteY4" fmla="*/ 57409 h 1652789"/>
              <a:gd name="connsiteX5" fmla="*/ 1768233 w 1829654"/>
              <a:gd name="connsiteY5" fmla="*/ 1607341 h 1652789"/>
              <a:gd name="connsiteX6" fmla="*/ 914827 w 1829654"/>
              <a:gd name="connsiteY6" fmla="*/ 1652788 h 1652789"/>
              <a:gd name="connsiteX7" fmla="*/ 0 w 1829654"/>
              <a:gd name="connsiteY7" fmla="*/ 1608602 h 1652789"/>
              <a:gd name="connsiteX8" fmla="*/ 14628 w 1829654"/>
              <a:gd name="connsiteY8" fmla="*/ 327355 h 1652789"/>
              <a:gd name="connsiteX0" fmla="*/ 5395 w 1829654"/>
              <a:gd name="connsiteY0" fmla="*/ 265696 h 1652789"/>
              <a:gd name="connsiteX1" fmla="*/ 914827 w 1829654"/>
              <a:gd name="connsiteY1" fmla="*/ 101595 h 1652789"/>
              <a:gd name="connsiteX2" fmla="*/ 1829654 w 1829654"/>
              <a:gd name="connsiteY2" fmla="*/ 57409 h 1652789"/>
              <a:gd name="connsiteX3" fmla="*/ 1765492 w 1829654"/>
              <a:gd name="connsiteY3" fmla="*/ 1601041 h 1652789"/>
              <a:gd name="connsiteX4" fmla="*/ 914827 w 1829654"/>
              <a:gd name="connsiteY4" fmla="*/ 1652788 h 1652789"/>
              <a:gd name="connsiteX5" fmla="*/ 0 w 1829654"/>
              <a:gd name="connsiteY5" fmla="*/ 1608602 h 1652789"/>
              <a:gd name="connsiteX6" fmla="*/ 5395 w 1829654"/>
              <a:gd name="connsiteY6" fmla="*/ 265696 h 1652789"/>
              <a:gd name="connsiteX0" fmla="*/ 6731 w 1829654"/>
              <a:gd name="connsiteY0" fmla="*/ 294473 h 1652789"/>
              <a:gd name="connsiteX1" fmla="*/ 914827 w 1829654"/>
              <a:gd name="connsiteY1" fmla="*/ 13223 h 1652789"/>
              <a:gd name="connsiteX2" fmla="*/ 1829654 w 1829654"/>
              <a:gd name="connsiteY2" fmla="*/ 57409 h 1652789"/>
              <a:gd name="connsiteX3" fmla="*/ 914827 w 1829654"/>
              <a:gd name="connsiteY3" fmla="*/ 101595 h 1652789"/>
              <a:gd name="connsiteX4" fmla="*/ 6731 w 1829654"/>
              <a:gd name="connsiteY4" fmla="*/ 294473 h 1652789"/>
              <a:gd name="connsiteX0" fmla="*/ 1829654 w 1829654"/>
              <a:gd name="connsiteY0" fmla="*/ 57409 h 1652789"/>
              <a:gd name="connsiteX1" fmla="*/ 914827 w 1829654"/>
              <a:gd name="connsiteY1" fmla="*/ 101595 h 1652789"/>
              <a:gd name="connsiteX2" fmla="*/ 17225 w 1829654"/>
              <a:gd name="connsiteY2" fmla="*/ 291724 h 1652789"/>
              <a:gd name="connsiteX3" fmla="*/ 914827 w 1829654"/>
              <a:gd name="connsiteY3" fmla="*/ 13223 h 1652789"/>
              <a:gd name="connsiteX4" fmla="*/ 1812763 w 1829654"/>
              <a:gd name="connsiteY4" fmla="*/ 289009 h 1652789"/>
              <a:gd name="connsiteX5" fmla="*/ 1768233 w 1829654"/>
              <a:gd name="connsiteY5" fmla="*/ 1607341 h 1652789"/>
              <a:gd name="connsiteX6" fmla="*/ 914827 w 1829654"/>
              <a:gd name="connsiteY6" fmla="*/ 1652788 h 1652789"/>
              <a:gd name="connsiteX7" fmla="*/ 0 w 1829654"/>
              <a:gd name="connsiteY7" fmla="*/ 1608602 h 1652789"/>
              <a:gd name="connsiteX8" fmla="*/ 14628 w 1829654"/>
              <a:gd name="connsiteY8" fmla="*/ 327355 h 1652789"/>
              <a:gd name="connsiteX0" fmla="*/ 5395 w 1829654"/>
              <a:gd name="connsiteY0" fmla="*/ 265696 h 1652789"/>
              <a:gd name="connsiteX1" fmla="*/ 914827 w 1829654"/>
              <a:gd name="connsiteY1" fmla="*/ 101595 h 1652789"/>
              <a:gd name="connsiteX2" fmla="*/ 1829654 w 1829654"/>
              <a:gd name="connsiteY2" fmla="*/ 57409 h 1652789"/>
              <a:gd name="connsiteX3" fmla="*/ 1765492 w 1829654"/>
              <a:gd name="connsiteY3" fmla="*/ 1601041 h 1652789"/>
              <a:gd name="connsiteX4" fmla="*/ 914827 w 1829654"/>
              <a:gd name="connsiteY4" fmla="*/ 1652788 h 1652789"/>
              <a:gd name="connsiteX5" fmla="*/ 0 w 1829654"/>
              <a:gd name="connsiteY5" fmla="*/ 1608602 h 1652789"/>
              <a:gd name="connsiteX6" fmla="*/ 5395 w 1829654"/>
              <a:gd name="connsiteY6" fmla="*/ 265696 h 1652789"/>
              <a:gd name="connsiteX0" fmla="*/ 6731 w 1829654"/>
              <a:gd name="connsiteY0" fmla="*/ 294473 h 1652789"/>
              <a:gd name="connsiteX1" fmla="*/ 914827 w 1829654"/>
              <a:gd name="connsiteY1" fmla="*/ 13223 h 1652789"/>
              <a:gd name="connsiteX2" fmla="*/ 1829654 w 1829654"/>
              <a:gd name="connsiteY2" fmla="*/ 57409 h 1652789"/>
              <a:gd name="connsiteX3" fmla="*/ 914827 w 1829654"/>
              <a:gd name="connsiteY3" fmla="*/ 101595 h 1652789"/>
              <a:gd name="connsiteX4" fmla="*/ 6731 w 1829654"/>
              <a:gd name="connsiteY4" fmla="*/ 294473 h 1652789"/>
              <a:gd name="connsiteX0" fmla="*/ 1817994 w 1829654"/>
              <a:gd name="connsiteY0" fmla="*/ 264340 h 1652789"/>
              <a:gd name="connsiteX1" fmla="*/ 914827 w 1829654"/>
              <a:gd name="connsiteY1" fmla="*/ 101595 h 1652789"/>
              <a:gd name="connsiteX2" fmla="*/ 17225 w 1829654"/>
              <a:gd name="connsiteY2" fmla="*/ 291724 h 1652789"/>
              <a:gd name="connsiteX3" fmla="*/ 914827 w 1829654"/>
              <a:gd name="connsiteY3" fmla="*/ 13223 h 1652789"/>
              <a:gd name="connsiteX4" fmla="*/ 1812763 w 1829654"/>
              <a:gd name="connsiteY4" fmla="*/ 289009 h 1652789"/>
              <a:gd name="connsiteX5" fmla="*/ 1768233 w 1829654"/>
              <a:gd name="connsiteY5" fmla="*/ 1607341 h 1652789"/>
              <a:gd name="connsiteX6" fmla="*/ 914827 w 1829654"/>
              <a:gd name="connsiteY6" fmla="*/ 1652788 h 1652789"/>
              <a:gd name="connsiteX7" fmla="*/ 0 w 1829654"/>
              <a:gd name="connsiteY7" fmla="*/ 1608602 h 1652789"/>
              <a:gd name="connsiteX8" fmla="*/ 14628 w 1829654"/>
              <a:gd name="connsiteY8" fmla="*/ 327355 h 1652789"/>
              <a:gd name="connsiteX0" fmla="*/ 5395 w 1829654"/>
              <a:gd name="connsiteY0" fmla="*/ 252554 h 1639647"/>
              <a:gd name="connsiteX1" fmla="*/ 914827 w 1829654"/>
              <a:gd name="connsiteY1" fmla="*/ 88453 h 1639647"/>
              <a:gd name="connsiteX2" fmla="*/ 1829654 w 1829654"/>
              <a:gd name="connsiteY2" fmla="*/ 44267 h 1639647"/>
              <a:gd name="connsiteX3" fmla="*/ 1765492 w 1829654"/>
              <a:gd name="connsiteY3" fmla="*/ 1587899 h 1639647"/>
              <a:gd name="connsiteX4" fmla="*/ 914827 w 1829654"/>
              <a:gd name="connsiteY4" fmla="*/ 1639646 h 1639647"/>
              <a:gd name="connsiteX5" fmla="*/ 0 w 1829654"/>
              <a:gd name="connsiteY5" fmla="*/ 1595460 h 1639647"/>
              <a:gd name="connsiteX6" fmla="*/ 5395 w 1829654"/>
              <a:gd name="connsiteY6" fmla="*/ 252554 h 1639647"/>
              <a:gd name="connsiteX0" fmla="*/ 6731 w 1829654"/>
              <a:gd name="connsiteY0" fmla="*/ 281331 h 1639647"/>
              <a:gd name="connsiteX1" fmla="*/ 914827 w 1829654"/>
              <a:gd name="connsiteY1" fmla="*/ 81 h 1639647"/>
              <a:gd name="connsiteX2" fmla="*/ 1817994 w 1829654"/>
              <a:gd name="connsiteY2" fmla="*/ 251196 h 1639647"/>
              <a:gd name="connsiteX3" fmla="*/ 914827 w 1829654"/>
              <a:gd name="connsiteY3" fmla="*/ 88453 h 1639647"/>
              <a:gd name="connsiteX4" fmla="*/ 6731 w 1829654"/>
              <a:gd name="connsiteY4" fmla="*/ 281331 h 1639647"/>
              <a:gd name="connsiteX0" fmla="*/ 1817994 w 1829654"/>
              <a:gd name="connsiteY0" fmla="*/ 251198 h 1639647"/>
              <a:gd name="connsiteX1" fmla="*/ 914827 w 1829654"/>
              <a:gd name="connsiteY1" fmla="*/ 88453 h 1639647"/>
              <a:gd name="connsiteX2" fmla="*/ 17225 w 1829654"/>
              <a:gd name="connsiteY2" fmla="*/ 278582 h 1639647"/>
              <a:gd name="connsiteX3" fmla="*/ 914827 w 1829654"/>
              <a:gd name="connsiteY3" fmla="*/ 81 h 1639647"/>
              <a:gd name="connsiteX4" fmla="*/ 1812763 w 1829654"/>
              <a:gd name="connsiteY4" fmla="*/ 275867 h 1639647"/>
              <a:gd name="connsiteX5" fmla="*/ 1768233 w 1829654"/>
              <a:gd name="connsiteY5" fmla="*/ 1594199 h 1639647"/>
              <a:gd name="connsiteX6" fmla="*/ 914827 w 1829654"/>
              <a:gd name="connsiteY6" fmla="*/ 1639646 h 1639647"/>
              <a:gd name="connsiteX7" fmla="*/ 0 w 1829654"/>
              <a:gd name="connsiteY7" fmla="*/ 1595460 h 1639647"/>
              <a:gd name="connsiteX8" fmla="*/ 14628 w 1829654"/>
              <a:gd name="connsiteY8" fmla="*/ 314213 h 1639647"/>
              <a:gd name="connsiteX0" fmla="*/ 5395 w 1827190"/>
              <a:gd name="connsiteY0" fmla="*/ 252554 h 1639647"/>
              <a:gd name="connsiteX1" fmla="*/ 914827 w 1827190"/>
              <a:gd name="connsiteY1" fmla="*/ 88453 h 1639647"/>
              <a:gd name="connsiteX2" fmla="*/ 1827190 w 1827190"/>
              <a:gd name="connsiteY2" fmla="*/ 266264 h 1639647"/>
              <a:gd name="connsiteX3" fmla="*/ 1765492 w 1827190"/>
              <a:gd name="connsiteY3" fmla="*/ 1587899 h 1639647"/>
              <a:gd name="connsiteX4" fmla="*/ 914827 w 1827190"/>
              <a:gd name="connsiteY4" fmla="*/ 1639646 h 1639647"/>
              <a:gd name="connsiteX5" fmla="*/ 0 w 1827190"/>
              <a:gd name="connsiteY5" fmla="*/ 1595460 h 1639647"/>
              <a:gd name="connsiteX6" fmla="*/ 5395 w 1827190"/>
              <a:gd name="connsiteY6" fmla="*/ 252554 h 1639647"/>
              <a:gd name="connsiteX0" fmla="*/ 6731 w 1827190"/>
              <a:gd name="connsiteY0" fmla="*/ 281331 h 1639647"/>
              <a:gd name="connsiteX1" fmla="*/ 914827 w 1827190"/>
              <a:gd name="connsiteY1" fmla="*/ 81 h 1639647"/>
              <a:gd name="connsiteX2" fmla="*/ 1817994 w 1827190"/>
              <a:gd name="connsiteY2" fmla="*/ 251196 h 1639647"/>
              <a:gd name="connsiteX3" fmla="*/ 914827 w 1827190"/>
              <a:gd name="connsiteY3" fmla="*/ 88453 h 1639647"/>
              <a:gd name="connsiteX4" fmla="*/ 6731 w 1827190"/>
              <a:gd name="connsiteY4" fmla="*/ 281331 h 1639647"/>
              <a:gd name="connsiteX0" fmla="*/ 1817994 w 1827190"/>
              <a:gd name="connsiteY0" fmla="*/ 251198 h 1639647"/>
              <a:gd name="connsiteX1" fmla="*/ 914827 w 1827190"/>
              <a:gd name="connsiteY1" fmla="*/ 88453 h 1639647"/>
              <a:gd name="connsiteX2" fmla="*/ 17225 w 1827190"/>
              <a:gd name="connsiteY2" fmla="*/ 278582 h 1639647"/>
              <a:gd name="connsiteX3" fmla="*/ 914827 w 1827190"/>
              <a:gd name="connsiteY3" fmla="*/ 81 h 1639647"/>
              <a:gd name="connsiteX4" fmla="*/ 1812763 w 1827190"/>
              <a:gd name="connsiteY4" fmla="*/ 275867 h 1639647"/>
              <a:gd name="connsiteX5" fmla="*/ 1768233 w 1827190"/>
              <a:gd name="connsiteY5" fmla="*/ 1594199 h 1639647"/>
              <a:gd name="connsiteX6" fmla="*/ 914827 w 1827190"/>
              <a:gd name="connsiteY6" fmla="*/ 1639646 h 1639647"/>
              <a:gd name="connsiteX7" fmla="*/ 0 w 1827190"/>
              <a:gd name="connsiteY7" fmla="*/ 1595460 h 1639647"/>
              <a:gd name="connsiteX8" fmla="*/ 14628 w 1827190"/>
              <a:gd name="connsiteY8" fmla="*/ 314213 h 16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7190" h="1639647" stroke="0" extrusionOk="0">
                <a:moveTo>
                  <a:pt x="5395" y="252554"/>
                </a:moveTo>
                <a:cubicBezTo>
                  <a:pt x="5395" y="276957"/>
                  <a:pt x="611195" y="86168"/>
                  <a:pt x="914827" y="88453"/>
                </a:cubicBezTo>
                <a:cubicBezTo>
                  <a:pt x="1218459" y="90738"/>
                  <a:pt x="1827190" y="290667"/>
                  <a:pt x="1827190" y="266264"/>
                </a:cubicBezTo>
                <a:lnTo>
                  <a:pt x="1765492" y="1587899"/>
                </a:lnTo>
                <a:cubicBezTo>
                  <a:pt x="1765492" y="1612302"/>
                  <a:pt x="1420072" y="1639646"/>
                  <a:pt x="914827" y="1639646"/>
                </a:cubicBezTo>
                <a:cubicBezTo>
                  <a:pt x="409582" y="1639646"/>
                  <a:pt x="0" y="1619863"/>
                  <a:pt x="0" y="1595460"/>
                </a:cubicBezTo>
                <a:cubicBezTo>
                  <a:pt x="1798" y="1147825"/>
                  <a:pt x="3597" y="700189"/>
                  <a:pt x="5395" y="252554"/>
                </a:cubicBezTo>
                <a:close/>
              </a:path>
              <a:path w="1827190" h="1639647" fill="lighten" stroke="0" extrusionOk="0">
                <a:moveTo>
                  <a:pt x="6731" y="281331"/>
                </a:moveTo>
                <a:cubicBezTo>
                  <a:pt x="6731" y="256928"/>
                  <a:pt x="612950" y="5103"/>
                  <a:pt x="914827" y="81"/>
                </a:cubicBezTo>
                <a:cubicBezTo>
                  <a:pt x="1216704" y="-4941"/>
                  <a:pt x="1817994" y="226793"/>
                  <a:pt x="1817994" y="251196"/>
                </a:cubicBezTo>
                <a:cubicBezTo>
                  <a:pt x="1817994" y="275599"/>
                  <a:pt x="1216704" y="83431"/>
                  <a:pt x="914827" y="88453"/>
                </a:cubicBezTo>
                <a:cubicBezTo>
                  <a:pt x="612950" y="93475"/>
                  <a:pt x="6731" y="305734"/>
                  <a:pt x="6731" y="281331"/>
                </a:cubicBezTo>
                <a:close/>
              </a:path>
              <a:path w="1827190" h="1639647" fill="none" extrusionOk="0">
                <a:moveTo>
                  <a:pt x="1817994" y="251198"/>
                </a:moveTo>
                <a:cubicBezTo>
                  <a:pt x="1817994" y="275601"/>
                  <a:pt x="1214955" y="83889"/>
                  <a:pt x="914827" y="88453"/>
                </a:cubicBezTo>
                <a:cubicBezTo>
                  <a:pt x="614699" y="93017"/>
                  <a:pt x="17225" y="302985"/>
                  <a:pt x="17225" y="278582"/>
                </a:cubicBezTo>
                <a:cubicBezTo>
                  <a:pt x="17225" y="254179"/>
                  <a:pt x="615571" y="534"/>
                  <a:pt x="914827" y="81"/>
                </a:cubicBezTo>
                <a:cubicBezTo>
                  <a:pt x="1214083" y="-371"/>
                  <a:pt x="1812763" y="251464"/>
                  <a:pt x="1812763" y="275867"/>
                </a:cubicBezTo>
                <a:cubicBezTo>
                  <a:pt x="1812763" y="792931"/>
                  <a:pt x="1768233" y="1077135"/>
                  <a:pt x="1768233" y="1594199"/>
                </a:cubicBezTo>
                <a:cubicBezTo>
                  <a:pt x="1768233" y="1618602"/>
                  <a:pt x="1209532" y="1639436"/>
                  <a:pt x="914827" y="1639646"/>
                </a:cubicBezTo>
                <a:cubicBezTo>
                  <a:pt x="620122" y="1639856"/>
                  <a:pt x="0" y="1619863"/>
                  <a:pt x="0" y="1595460"/>
                </a:cubicBezTo>
                <a:cubicBezTo>
                  <a:pt x="2644" y="1104887"/>
                  <a:pt x="11984" y="804786"/>
                  <a:pt x="14628" y="314213"/>
                </a:cubicBezTo>
              </a:path>
            </a:pathLst>
          </a:cu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836A38A-83EF-470E-AC1F-FC3453F8E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05" y="1565905"/>
            <a:ext cx="3726190" cy="37261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80A405-3E82-4FE2-B1E2-C895EB69C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05" y="1565905"/>
            <a:ext cx="3726190" cy="3726190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0C5019B-4454-4E73-A39C-7264AC4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EE76D9-597D-4093-9B32-08044B400107}"/>
              </a:ext>
            </a:extLst>
          </p:cNvPr>
          <p:cNvGrpSpPr/>
          <p:nvPr/>
        </p:nvGrpSpPr>
        <p:grpSpPr>
          <a:xfrm>
            <a:off x="1090246" y="1826567"/>
            <a:ext cx="4343401" cy="951803"/>
            <a:chOff x="1090246" y="1826567"/>
            <a:chExt cx="4343401" cy="95180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ABDE53-7AF9-46D3-93B0-AC04519CE009}"/>
                </a:ext>
              </a:extLst>
            </p:cNvPr>
            <p:cNvSpPr txBox="1"/>
            <p:nvPr/>
          </p:nvSpPr>
          <p:spPr>
            <a:xfrm>
              <a:off x="1090246" y="1826567"/>
              <a:ext cx="3315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Poly Vinyl Alcohol film</a:t>
              </a:r>
              <a:endParaRPr lang="ko-KR" altLang="en-US" sz="240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6D6B30-ADBC-4585-A38B-08EB06FC6165}"/>
                </a:ext>
              </a:extLst>
            </p:cNvPr>
            <p:cNvGrpSpPr/>
            <p:nvPr/>
          </p:nvGrpSpPr>
          <p:grpSpPr>
            <a:xfrm>
              <a:off x="4405897" y="2057400"/>
              <a:ext cx="1027750" cy="720970"/>
              <a:chOff x="4405897" y="2057400"/>
              <a:chExt cx="1027750" cy="720970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0B1B0E83-6A1E-4F30-A894-997A821CC4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81954" y="2057400"/>
                <a:ext cx="351693" cy="7209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33EB540E-95F9-4815-A988-90D4F2F39B48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H="1">
                <a:off x="4405897" y="2057400"/>
                <a:ext cx="67605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E63D7A-2F07-467A-8C66-885833EA505D}"/>
              </a:ext>
            </a:extLst>
          </p:cNvPr>
          <p:cNvGrpSpPr/>
          <p:nvPr/>
        </p:nvGrpSpPr>
        <p:grpSpPr>
          <a:xfrm>
            <a:off x="6906419" y="3812657"/>
            <a:ext cx="4497875" cy="935350"/>
            <a:chOff x="4432932" y="5582922"/>
            <a:chExt cx="4497875" cy="9353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E48472-73A1-4351-9789-38DB972635C2}"/>
                </a:ext>
              </a:extLst>
            </p:cNvPr>
            <p:cNvSpPr txBox="1"/>
            <p:nvPr/>
          </p:nvSpPr>
          <p:spPr>
            <a:xfrm>
              <a:off x="5315202" y="6056607"/>
              <a:ext cx="3615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Dry Ice (Carbon dioxide)</a:t>
              </a:r>
              <a:endParaRPr lang="ko-KR" altLang="en-US" sz="2400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9900C4-4621-4874-9922-62AE57ABBC55}"/>
                </a:ext>
              </a:extLst>
            </p:cNvPr>
            <p:cNvGrpSpPr/>
            <p:nvPr/>
          </p:nvGrpSpPr>
          <p:grpSpPr>
            <a:xfrm rot="10800000">
              <a:off x="4432932" y="5582922"/>
              <a:ext cx="882270" cy="720971"/>
              <a:chOff x="4551377" y="2057399"/>
              <a:chExt cx="882270" cy="720971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A4C76B2-761C-4922-9C44-84FE4878F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81954" y="2057400"/>
                <a:ext cx="351693" cy="7209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E9BCF96-7AD1-44E3-8CE6-7E03F22955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377" y="2057399"/>
                <a:ext cx="5260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56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28 -0.0666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333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E309A78-A2E8-47B3-9E66-D61FD661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9991A5-1392-410D-A7A4-5B3AA937FC8C}"/>
              </a:ext>
            </a:extLst>
          </p:cNvPr>
          <p:cNvGrpSpPr/>
          <p:nvPr/>
        </p:nvGrpSpPr>
        <p:grpSpPr>
          <a:xfrm>
            <a:off x="2104571" y="4942114"/>
            <a:ext cx="7765143" cy="1930400"/>
            <a:chOff x="2104571" y="4942114"/>
            <a:chExt cx="7765143" cy="1930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2B27E7-3947-419E-8C5D-68E7459FA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828" y="4942114"/>
              <a:ext cx="1915886" cy="19158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EE2A534-02BB-4324-9FC8-5E079C39C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714" y="4942114"/>
              <a:ext cx="1915886" cy="191588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52E9267-7E71-43BA-AA58-5472CF471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771" y="4942114"/>
              <a:ext cx="1915886" cy="19158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2A57706-669E-40A8-AF47-E52885A9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172" y="4949371"/>
              <a:ext cx="1915886" cy="191588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25BABD-17B2-4E0E-99C6-196A33A8D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285" y="4956628"/>
              <a:ext cx="1915886" cy="191588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4FD35B-A9A6-4B09-AC7D-E58FC1DA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428" y="4942114"/>
              <a:ext cx="1915886" cy="1915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3F3CE4-ABB6-4F4C-9018-19107E5AA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71" y="4956628"/>
              <a:ext cx="1915886" cy="1915886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FD141AE-4DAE-49DC-899E-381EEFD052F4}"/>
              </a:ext>
            </a:extLst>
          </p:cNvPr>
          <p:cNvGrpSpPr/>
          <p:nvPr/>
        </p:nvGrpSpPr>
        <p:grpSpPr>
          <a:xfrm>
            <a:off x="2070734" y="4939043"/>
            <a:ext cx="7834150" cy="1983291"/>
            <a:chOff x="2070868" y="4942114"/>
            <a:chExt cx="7834150" cy="19832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9D09C4E-9952-4F6C-BDFD-6D2A4706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727" y="4942114"/>
              <a:ext cx="1983291" cy="198329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92432A1-A857-40BC-9B07-9B7172764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9009" y="4942114"/>
              <a:ext cx="1983291" cy="1983291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8C92107-4A00-48CE-9D65-04257BFDD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482" y="4942114"/>
              <a:ext cx="1983291" cy="198329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8A3412-A056-4E5C-ABD4-8BA064CB0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469" y="4942114"/>
              <a:ext cx="1983291" cy="198329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F90816E-789F-46EA-B155-5D2C1E49B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564" y="4942114"/>
              <a:ext cx="1983291" cy="198329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CFD492C-5FDC-48A8-B24D-023D3D92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725" y="4942114"/>
              <a:ext cx="1983291" cy="1983291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EE914D5-48CE-426F-A047-62F9A2ED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868" y="4942114"/>
              <a:ext cx="1983291" cy="1983291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2410616-DA3F-4883-96F9-36836C836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65" y="-1132118"/>
            <a:ext cx="1132118" cy="11321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2B1BF9-04B8-48E1-BE66-30836209F767}"/>
              </a:ext>
            </a:extLst>
          </p:cNvPr>
          <p:cNvSpPr txBox="1"/>
          <p:nvPr/>
        </p:nvSpPr>
        <p:spPr>
          <a:xfrm>
            <a:off x="7689195" y="2289712"/>
            <a:ext cx="3692811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Ca(HCO</a:t>
            </a:r>
            <a:r>
              <a:rPr lang="en-US" altLang="ko-KR" sz="54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3</a:t>
            </a:r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r>
              <a:rPr lang="en-US" altLang="ko-KR" sz="54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2</a:t>
            </a:r>
            <a:endParaRPr lang="ko-KR" altLang="en-US" sz="5400" baseline="-250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EDDC17B-D0B6-4E10-8E09-F0AD445B030A}"/>
              </a:ext>
            </a:extLst>
          </p:cNvPr>
          <p:cNvGrpSpPr/>
          <p:nvPr/>
        </p:nvGrpSpPr>
        <p:grpSpPr>
          <a:xfrm>
            <a:off x="5606180" y="1970413"/>
            <a:ext cx="1518364" cy="1242629"/>
            <a:chOff x="5606180" y="1970413"/>
            <a:chExt cx="1518364" cy="12426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191C95-2DD3-48A6-9296-701406F8165E}"/>
                </a:ext>
              </a:extLst>
            </p:cNvPr>
            <p:cNvSpPr txBox="1"/>
            <p:nvPr/>
          </p:nvSpPr>
          <p:spPr>
            <a:xfrm>
              <a:off x="5606180" y="2289712"/>
              <a:ext cx="1518364" cy="9233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H</a:t>
              </a:r>
              <a:r>
                <a:rPr lang="en-US" altLang="ko-KR" sz="54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2</a:t>
              </a:r>
              <a:r>
                <a:rPr lang="en-US" altLang="ko-KR" sz="54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O</a:t>
              </a:r>
              <a:endParaRPr lang="ko-KR" altLang="en-US" sz="54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55B5B4-57C2-4DD0-8D2C-215DD5E7A876}"/>
                </a:ext>
              </a:extLst>
            </p:cNvPr>
            <p:cNvSpPr txBox="1"/>
            <p:nvPr/>
          </p:nvSpPr>
          <p:spPr>
            <a:xfrm>
              <a:off x="5703980" y="1970413"/>
              <a:ext cx="1321708" cy="37959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sea water</a:t>
              </a:r>
              <a:endParaRPr lang="ko-KR" altLang="en-US" sz="28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8DC1F0-4BD6-4C70-A721-AD612C6656AB}"/>
              </a:ext>
            </a:extLst>
          </p:cNvPr>
          <p:cNvGrpSpPr/>
          <p:nvPr/>
        </p:nvGrpSpPr>
        <p:grpSpPr>
          <a:xfrm>
            <a:off x="3619089" y="1970413"/>
            <a:ext cx="1422441" cy="1242629"/>
            <a:chOff x="3619089" y="1970413"/>
            <a:chExt cx="1422441" cy="12426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5BFBDC-1A55-4ABF-80CA-34FD74E0F33F}"/>
                </a:ext>
              </a:extLst>
            </p:cNvPr>
            <p:cNvSpPr txBox="1"/>
            <p:nvPr/>
          </p:nvSpPr>
          <p:spPr>
            <a:xfrm>
              <a:off x="3619089" y="2289712"/>
              <a:ext cx="1422441" cy="9233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CO</a:t>
              </a:r>
              <a:r>
                <a:rPr lang="en-US" altLang="ko-KR" sz="54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2</a:t>
              </a:r>
              <a:endParaRPr lang="ko-KR" altLang="en-US" sz="54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A37988-BDB1-4FD0-A160-ABA0256D0654}"/>
                </a:ext>
              </a:extLst>
            </p:cNvPr>
            <p:cNvSpPr txBox="1"/>
            <p:nvPr/>
          </p:nvSpPr>
          <p:spPr>
            <a:xfrm>
              <a:off x="3847228" y="1970413"/>
              <a:ext cx="966163" cy="37959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dry ice</a:t>
              </a:r>
              <a:endParaRPr lang="ko-KR" altLang="en-US" sz="28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B16001F-EC57-4E0C-9E61-AA23B32A4A73}"/>
              </a:ext>
            </a:extLst>
          </p:cNvPr>
          <p:cNvGrpSpPr/>
          <p:nvPr/>
        </p:nvGrpSpPr>
        <p:grpSpPr>
          <a:xfrm>
            <a:off x="657599" y="1970413"/>
            <a:ext cx="2507225" cy="1242629"/>
            <a:chOff x="657599" y="1970413"/>
            <a:chExt cx="2507225" cy="12426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DEB1B7-DE96-4ACA-BCFC-0947DFDB42DB}"/>
                </a:ext>
              </a:extLst>
            </p:cNvPr>
            <p:cNvSpPr txBox="1"/>
            <p:nvPr/>
          </p:nvSpPr>
          <p:spPr>
            <a:xfrm>
              <a:off x="767979" y="2289712"/>
              <a:ext cx="2286460" cy="9233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CaCO</a:t>
              </a:r>
              <a:r>
                <a:rPr lang="en-US" altLang="ko-KR" sz="54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3</a:t>
              </a:r>
              <a:endParaRPr lang="ko-KR" altLang="en-US" sz="54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B6128D-2460-45E7-8294-B3F85B30998D}"/>
                </a:ext>
              </a:extLst>
            </p:cNvPr>
            <p:cNvSpPr txBox="1"/>
            <p:nvPr/>
          </p:nvSpPr>
          <p:spPr>
            <a:xfrm>
              <a:off x="657599" y="1970413"/>
              <a:ext cx="2507225" cy="37959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aseline="-2500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coral reef bleaching</a:t>
              </a:r>
              <a:endParaRPr lang="ko-KR" altLang="en-US" sz="2800" baseline="-25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2DE17A-2868-4460-AEB2-1E898C72475D}"/>
              </a:ext>
            </a:extLst>
          </p:cNvPr>
          <p:cNvSpPr txBox="1"/>
          <p:nvPr/>
        </p:nvSpPr>
        <p:spPr>
          <a:xfrm>
            <a:off x="3040849" y="2289712"/>
            <a:ext cx="59182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+</a:t>
            </a:r>
            <a:endParaRPr lang="ko-KR" altLang="en-US" sz="5400" baseline="-250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2631AA-502D-4BE3-8DCD-AB315B66ABC4}"/>
              </a:ext>
            </a:extLst>
          </p:cNvPr>
          <p:cNvSpPr txBox="1"/>
          <p:nvPr/>
        </p:nvSpPr>
        <p:spPr>
          <a:xfrm>
            <a:off x="5027940" y="2289712"/>
            <a:ext cx="59182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+</a:t>
            </a:r>
            <a:endParaRPr lang="ko-KR" altLang="en-US" sz="5400" baseline="-250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5AAA7B-3470-4391-BABC-BD98696397BF}"/>
              </a:ext>
            </a:extLst>
          </p:cNvPr>
          <p:cNvSpPr txBox="1"/>
          <p:nvPr/>
        </p:nvSpPr>
        <p:spPr>
          <a:xfrm>
            <a:off x="7130514" y="2289712"/>
            <a:ext cx="59182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=</a:t>
            </a:r>
            <a:endParaRPr lang="ko-KR" altLang="en-US" sz="5400" baseline="-250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27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0.00234 0.85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4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E9531D-96B3-4DC1-86E7-8F8FA7E7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93ED7-5898-4AF6-B732-A0466D2E1958}"/>
              </a:ext>
            </a:extLst>
          </p:cNvPr>
          <p:cNvSpPr txBox="1"/>
          <p:nvPr/>
        </p:nvSpPr>
        <p:spPr>
          <a:xfrm>
            <a:off x="4379087" y="2967335"/>
            <a:ext cx="343382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2 Options</a:t>
            </a:r>
            <a:endParaRPr lang="ko-KR" altLang="en-US" sz="54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03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E613CAE-071F-499C-811C-4897F88F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0CAC6-2295-453A-AB65-C86B535748DA}"/>
              </a:ext>
            </a:extLst>
          </p:cNvPr>
          <p:cNvSpPr txBox="1"/>
          <p:nvPr/>
        </p:nvSpPr>
        <p:spPr>
          <a:xfrm>
            <a:off x="1356497" y="1683971"/>
            <a:ext cx="947900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Suppressing Coral Reef Bleaching</a:t>
            </a:r>
            <a:endParaRPr lang="ko-KR" altLang="en-US" sz="44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816B3-0313-40E2-92EB-A0435C54D1D7}"/>
              </a:ext>
            </a:extLst>
          </p:cNvPr>
          <p:cNvSpPr txBox="1"/>
          <p:nvPr/>
        </p:nvSpPr>
        <p:spPr>
          <a:xfrm>
            <a:off x="1987855" y="4250700"/>
            <a:ext cx="8216287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Restore</a:t>
            </a:r>
            <a:r>
              <a:rPr lang="ko-KR" altLang="en-US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the</a:t>
            </a:r>
            <a:r>
              <a:rPr lang="ko-KR" altLang="en-US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ocean</a:t>
            </a:r>
            <a:r>
              <a:rPr lang="ko-KR" altLang="en-US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ecosystem</a:t>
            </a:r>
            <a:endParaRPr lang="ko-KR" altLang="en-US" sz="44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E7C08-4341-4351-ACBD-324299B93280}"/>
              </a:ext>
            </a:extLst>
          </p:cNvPr>
          <p:cNvSpPr txBox="1"/>
          <p:nvPr/>
        </p:nvSpPr>
        <p:spPr>
          <a:xfrm>
            <a:off x="598604" y="2967335"/>
            <a:ext cx="1099480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Cleaning floating garbage on the ocean</a:t>
            </a:r>
            <a:endParaRPr lang="ko-KR" altLang="en-US" sz="44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4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4DA2B23-9F88-4220-8AAE-05A8E524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DE2226-3F76-4769-A0F6-18155DC253D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8" name="Picture 4" descr="Wallpapers ID:674343">
              <a:extLst>
                <a:ext uri="{FF2B5EF4-FFF2-40B4-BE49-F238E27FC236}">
                  <a16:creationId xmlns:a16="http://schemas.microsoft.com/office/drawing/2014/main" id="{A339B162-166D-4061-A12D-3B77CD95F5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D99768A-BEAB-4EA0-97A9-9BFAA3097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76" y="556844"/>
              <a:ext cx="2754925" cy="1377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80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A2D329F-68B1-46BF-B86F-B33BD941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84CA5-F991-4463-8C5B-FB182496F7DE}"/>
              </a:ext>
            </a:extLst>
          </p:cNvPr>
          <p:cNvSpPr txBox="1"/>
          <p:nvPr/>
        </p:nvSpPr>
        <p:spPr>
          <a:xfrm>
            <a:off x="2486776" y="2967335"/>
            <a:ext cx="7218451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WEAVER</a:t>
            </a:r>
            <a:r>
              <a:rPr lang="en-US" altLang="ko-KR" sz="60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was Made</a:t>
            </a:r>
            <a:endParaRPr lang="ko-KR" altLang="en-US" sz="60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B0529-E5AB-4C6A-BF29-213D398D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03" y="3133188"/>
            <a:ext cx="3317632" cy="6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7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A2D329F-68B1-46BF-B86F-B33BD941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84CA5-F991-4463-8C5B-FB182496F7DE}"/>
              </a:ext>
            </a:extLst>
          </p:cNvPr>
          <p:cNvSpPr txBox="1"/>
          <p:nvPr/>
        </p:nvSpPr>
        <p:spPr>
          <a:xfrm>
            <a:off x="670829" y="2644170"/>
            <a:ext cx="1085034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to restore the ocean ecosystem</a:t>
            </a:r>
          </a:p>
          <a:p>
            <a:pPr algn="ctr"/>
            <a:r>
              <a:rPr lang="en-US" altLang="ko-KR" sz="48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by suppressing coral reef bleaching</a:t>
            </a:r>
            <a:endParaRPr lang="ko-KR" altLang="en-US" sz="48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22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DAA64E4-FED6-4BF8-AD60-6783FCFF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BA2C-807C-4245-B877-A0DE2A407334}"/>
              </a:ext>
            </a:extLst>
          </p:cNvPr>
          <p:cNvSpPr txBox="1"/>
          <p:nvPr/>
        </p:nvSpPr>
        <p:spPr>
          <a:xfrm>
            <a:off x="4015944" y="2921169"/>
            <a:ext cx="416011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Thank you</a:t>
            </a:r>
            <a:endParaRPr lang="ko-KR" altLang="en-US" sz="600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20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A996ED2-F9DB-4880-B58A-7D09A69A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4098" name="Picture 2" descr="The Great Barrier Reef Wallpaper HD Wallpapers Pictures | Tourist ...">
            <a:extLst>
              <a:ext uri="{FF2B5EF4-FFF2-40B4-BE49-F238E27FC236}">
                <a16:creationId xmlns:a16="http://schemas.microsoft.com/office/drawing/2014/main" id="{08F46A93-8F3A-437C-B072-A6B985068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2"/>
          <a:stretch/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C3F352-44D4-4407-9517-D2FD5C6A4F4C}"/>
              </a:ext>
            </a:extLst>
          </p:cNvPr>
          <p:cNvSpPr txBox="1"/>
          <p:nvPr/>
        </p:nvSpPr>
        <p:spPr>
          <a:xfrm>
            <a:off x="5521569" y="1174017"/>
            <a:ext cx="6317435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Great Barrier Reef</a:t>
            </a:r>
          </a:p>
          <a:p>
            <a:pPr algn="r"/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in Australia</a:t>
            </a:r>
            <a:endParaRPr lang="ko-KR" altLang="en-US" sz="54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218B1-C993-4220-AF75-2E5F92DA7A0F}"/>
              </a:ext>
            </a:extLst>
          </p:cNvPr>
          <p:cNvSpPr txBox="1"/>
          <p:nvPr/>
        </p:nvSpPr>
        <p:spPr>
          <a:xfrm>
            <a:off x="642551" y="3725563"/>
            <a:ext cx="308129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2,253km</a:t>
            </a:r>
            <a:endParaRPr lang="ko-KR" altLang="en-US" sz="54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BACC2-36FE-40C1-A0A3-08091FE1B66B}"/>
              </a:ext>
            </a:extLst>
          </p:cNvPr>
          <p:cNvSpPr txBox="1"/>
          <p:nvPr/>
        </p:nvSpPr>
        <p:spPr>
          <a:xfrm>
            <a:off x="642550" y="4830116"/>
            <a:ext cx="677884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400 species of coral</a:t>
            </a:r>
            <a:endParaRPr lang="ko-KR" altLang="en-US" sz="540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4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D158BD9-E360-4BFE-AC54-680D34F3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5124" name="Picture 4" descr="https://airis.life/wp-content/uploads/2017/05/coral-reef.jpg">
            <a:extLst>
              <a:ext uri="{FF2B5EF4-FFF2-40B4-BE49-F238E27FC236}">
                <a16:creationId xmlns:a16="http://schemas.microsoft.com/office/drawing/2014/main" id="{C394B490-73CE-4E00-A1A5-2A81C46BA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4"/>
          <a:stretch/>
        </p:blipFill>
        <p:spPr bwMode="auto">
          <a:xfrm>
            <a:off x="0" y="-140678"/>
            <a:ext cx="12192000" cy="699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3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9199BD-8F18-45D8-B3E3-1AF243C3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6148" name="Picture 4" descr="https://www.gannett-cdn.com/-mm-/fedd4aefedff9a881548963e24ddf53d9b4a59e6/c=275-0-5868-3160/local/-/media/2017/03/13/USATODAY/USATODAY/636249954190013209-EPA-AUSTRALIA-GREAT-BARRIER-REEF-CORAL-BLEACHING.jpg?width=3200&amp;height=1680&amp;fit=crop">
            <a:extLst>
              <a:ext uri="{FF2B5EF4-FFF2-40B4-BE49-F238E27FC236}">
                <a16:creationId xmlns:a16="http://schemas.microsoft.com/office/drawing/2014/main" id="{9A3ED070-27BF-4128-8B9A-51F7094A9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" r="33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48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C5B74C6-78D2-46AB-B772-8D976E97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BE921-B849-4A1B-8BE5-12EF8E10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9" y="2032819"/>
            <a:ext cx="2792362" cy="27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3934288-D5EC-46F2-82F8-C9CD4B73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9C4AAD-AF1D-423C-B881-AAC42C91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9" y="2032819"/>
            <a:ext cx="2792363" cy="27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9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FA92BAC-0851-4401-AD75-26B68C4E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C5C3D-D70C-4C46-ADB1-E4F750794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38" y="2032819"/>
            <a:ext cx="3420725" cy="27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2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2AB662C-7817-40DA-AEF3-BD3A677D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© 2018 WEAVER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48B4CB-7F12-4D7F-947E-5D58F6FA8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9" y="2032819"/>
            <a:ext cx="2792363" cy="27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6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186</Words>
  <Application>Microsoft Office PowerPoint</Application>
  <PresentationFormat>와이드스크린</PresentationFormat>
  <Paragraphs>62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SpoqaHanSans-Bold</vt:lpstr>
      <vt:lpstr>SpoqaHanSans-Light</vt:lpstr>
      <vt:lpstr>SpoqaHanSans-Regular</vt:lpstr>
      <vt:lpstr>SpoqaHanSans-Thin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Taehoon Kwon</dc:creator>
  <cp:lastModifiedBy>Taehoon Kwon</cp:lastModifiedBy>
  <cp:revision>23</cp:revision>
  <dcterms:created xsi:type="dcterms:W3CDTF">2018-11-16T11:28:54Z</dcterms:created>
  <dcterms:modified xsi:type="dcterms:W3CDTF">2018-11-19T08:19:29Z</dcterms:modified>
</cp:coreProperties>
</file>