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559C-8D72-7415-B2B6-250A74A0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A3A62-817B-114D-6109-2253249C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4B27-9CB9-1F46-CC5D-85A69E5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568D-705B-4229-DAA0-F624D9F2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62A6-EEC9-2733-40E5-B8742963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B7E-4C59-A0D0-35A3-607D2A0C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2DE9-370B-AEA6-C54F-A29A91965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E98D-070F-D89B-1CD0-F0B9B901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A63B-4554-345F-287B-8892096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C45C-A78A-2D00-221D-A9DE3AE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345-EFC4-AA11-739F-0AB83D71B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FBDB-AEB2-00D7-335D-442EAA5D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4DDA-FC02-7A55-12A8-E786A96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F1E9-BB90-D92E-1B79-55D79926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A011-4EF9-A7E8-BBC8-0ABB5686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6DB-9DEB-8B4E-E058-7E85ED7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A93-6D8D-96D3-975C-1583CE49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C1B6-4AA0-C655-8BFA-77C512C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2D9F-82A1-278D-53FA-20F7CF5A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3396-135E-89C9-B668-3EED2B94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D1E-437F-E16D-3F50-412A207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3EB0-990E-2BFC-8814-2A7554A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9959-0C68-5CA7-BF77-B0F46426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0D47-8590-7AC9-A225-DE17E463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2A9F-76C4-BBA6-51DB-658BFA96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B143-E73D-98BC-7480-7CED1703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8EE0-11CA-8362-061E-81E33C728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54792-00FA-F769-09CB-864B7250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AFE5-10F6-3622-8B7C-C75252A4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9670-B28B-E95C-F32A-1933D15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CEDC-3910-9E1C-065B-B4300473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49A-52E5-37FB-F39B-8446D1C1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1372C-5B57-DA33-DC00-71357D2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D2F79-91C4-04F3-9723-2D6FC350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C4BBD-E11E-145A-E918-FFDFB1AA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492CC-4F2B-1F18-804E-345C6DAC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6E62F-1CAF-31DC-FE8F-E98C75A7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700C1-4A9B-A451-1B0F-477711A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D7308-5EFE-CF8B-FDF5-01B2656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E81-E497-29B4-9EA2-FD0FD71C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3F8C-A3C0-25F4-E063-953569AD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2CF-60E8-1F1C-01A1-61E531F4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57258-D42B-67BC-57BC-FE463E8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26FD9-21AC-415D-4AD1-1E4F1F3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5BA73-854C-CA0C-6504-C436207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0770-295B-ED3D-320C-5E935C0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D13-58F9-CEC6-7543-CC699F1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9877-A6CA-B9A5-6ED3-C68E6DBB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0483-2286-5B78-FB39-37FF4A72B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2D1F-7D71-46BE-E5B2-811C1700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92F3-5C2E-D891-8B10-267D25A6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DD28-9A1E-BCE9-A147-717D35CA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0D36-CEDB-7E82-7877-584F5B4A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8F016-DBC4-953F-01BE-1E2D1A24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81BD-3FB1-F11E-9C54-53E397BB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8DC0-20CA-926E-16C9-70DA02C4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4627-4838-29EA-C0C7-8A84121C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BF82-4770-3D9F-C4D8-0BF1F603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9168B-6A31-C8F7-5F60-D2419CE4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4262-135D-E02C-733C-3A57A734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9287-2FA3-2252-B1B8-61D090AB8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B2-D6C7-B79C-C4D0-BBA3E10BD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7042-A643-6E41-7330-BC789C23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359BF0-7D2F-8C80-4890-BCB20447F1FF}"/>
              </a:ext>
            </a:extLst>
          </p:cNvPr>
          <p:cNvGrpSpPr/>
          <p:nvPr/>
        </p:nvGrpSpPr>
        <p:grpSpPr>
          <a:xfrm>
            <a:off x="152399" y="813816"/>
            <a:ext cx="11887201" cy="5230368"/>
            <a:chOff x="152399" y="813816"/>
            <a:chExt cx="11887201" cy="5230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72B5A7-40BD-FC50-1C18-AC9C8079A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08" t="4735" r="2176"/>
            <a:stretch/>
          </p:blipFill>
          <p:spPr>
            <a:xfrm>
              <a:off x="152399" y="813816"/>
              <a:ext cx="11887201" cy="52303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36C8A-1221-DB25-4624-30FCE6A28E28}"/>
                </a:ext>
              </a:extLst>
            </p:cNvPr>
            <p:cNvSpPr txBox="1"/>
            <p:nvPr/>
          </p:nvSpPr>
          <p:spPr>
            <a:xfrm>
              <a:off x="2183710" y="2151727"/>
              <a:ext cx="782457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BIOSTATISTICS</a:t>
              </a:r>
            </a:p>
            <a:p>
              <a:r>
                <a:rPr lang="en-US" sz="80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COURSE 2024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FC64D1-7025-A3C4-A856-CDCCDAC0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4898" y="4908288"/>
              <a:ext cx="4022202" cy="702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42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BD6BF-5B4C-37DA-A917-3956238FC889}"/>
              </a:ext>
            </a:extLst>
          </p:cNvPr>
          <p:cNvGrpSpPr/>
          <p:nvPr/>
        </p:nvGrpSpPr>
        <p:grpSpPr>
          <a:xfrm>
            <a:off x="-1" y="952500"/>
            <a:ext cx="12192001" cy="4952999"/>
            <a:chOff x="-1" y="952500"/>
            <a:chExt cx="12192001" cy="4952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25E945-F3C6-EBCB-0BE8-BB733860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2500"/>
              <a:ext cx="12192000" cy="495299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425D01-E9EF-F595-EAF6-5E6480ACDB8A}"/>
                </a:ext>
              </a:extLst>
            </p:cNvPr>
            <p:cNvSpPr/>
            <p:nvPr/>
          </p:nvSpPr>
          <p:spPr>
            <a:xfrm>
              <a:off x="-1" y="952500"/>
              <a:ext cx="12191999" cy="4952999"/>
            </a:xfrm>
            <a:prstGeom prst="rect">
              <a:avLst/>
            </a:prstGeom>
            <a:solidFill>
              <a:schemeClr val="tx1">
                <a:alpha val="7165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6062FC-8D58-CF70-B2F8-8C6143EC5012}"/>
                </a:ext>
              </a:extLst>
            </p:cNvPr>
            <p:cNvSpPr txBox="1"/>
            <p:nvPr/>
          </p:nvSpPr>
          <p:spPr>
            <a:xfrm>
              <a:off x="1528280" y="2086847"/>
              <a:ext cx="65966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INTRO TO </a:t>
              </a:r>
            </a:p>
            <a:p>
              <a:r>
                <a:rPr lang="en-US" sz="4800" b="1" dirty="0">
                  <a:solidFill>
                    <a:schemeClr val="bg1"/>
                  </a:solidFill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BIOSTATISTICS with 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189EC3-D9B9-0497-6EDE-88265B32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8898" y="4164200"/>
              <a:ext cx="3589018" cy="626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4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Pretendard Variable Black</vt:lpstr>
      <vt:lpstr>Pretendard Variable SemiBold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Taehoon Ha</dc:creator>
  <cp:lastModifiedBy>Taehoon Ha</cp:lastModifiedBy>
  <cp:revision>4</cp:revision>
  <dcterms:created xsi:type="dcterms:W3CDTF">2024-07-01T02:19:58Z</dcterms:created>
  <dcterms:modified xsi:type="dcterms:W3CDTF">2024-07-31T22:43:05Z</dcterms:modified>
</cp:coreProperties>
</file>