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61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ECF6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1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6C26C-56BA-4F23-9EAB-9221E9E50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78AFB4-3B22-4DC1-87E3-537476B30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F2DDD-F78C-4EC4-9486-662B804C8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6974-138B-45E5-9D02-E8C88C0808C8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F8CC65-8FFB-48BC-8026-698EAE330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742528-38CC-48FF-BAA5-77E9E2A94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7B54-A3BB-4E3B-9E3B-8F2ED6A80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94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BCA9A-33D9-41B5-A682-9113CE914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A09AD5-9EBC-4C36-A39B-4125B53FF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6EDF77-A816-4C92-91EB-257EA891A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6974-138B-45E5-9D02-E8C88C0808C8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0BB262-020E-4644-AEF1-FD3EC28A6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45709C-77F4-4679-B10B-3A093947A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7B54-A3BB-4E3B-9E3B-8F2ED6A80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08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31BDD2-E549-4959-8119-E00602C350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ECD9F9-AF52-4F29-8429-A2DB1EF08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84D03E-071A-484A-AE1F-7363C2ABD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6974-138B-45E5-9D02-E8C88C0808C8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9B62B5-C625-4AEF-BE6C-333EF8687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D17645-8F36-456B-A075-076CD868C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7B54-A3BB-4E3B-9E3B-8F2ED6A80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995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4F835-63BF-42F5-973D-F216FD0CF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FF86B1-F247-4DDC-80B8-808512E7F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3AD0D1-4D08-4CDE-9584-40EB00C6F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6974-138B-45E5-9D02-E8C88C0808C8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EA91B2-A8F1-47D1-BD99-5D187F527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30BBEE-BE8E-47F1-B8CC-168B0A99B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7B54-A3BB-4E3B-9E3B-8F2ED6A80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95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E060E-86C3-4B3E-B591-36B04A189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6ABAB3-4BE7-4807-9F21-452A331FC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B67009-8D9C-4289-8229-547CFBA54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6974-138B-45E5-9D02-E8C88C0808C8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C6F448-D7BD-4A1F-8F10-554C39E80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109FF5-551B-4DDD-873B-AE2464DC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7B54-A3BB-4E3B-9E3B-8F2ED6A80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912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0DA22-D3E6-4089-B4A5-3FE05D450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17E005-604F-4BE0-81F6-7AB237B1C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AE65EB-C62E-479D-AC58-F82AA58F4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54986D-64D9-4539-92A4-63AE9F5EB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6974-138B-45E5-9D02-E8C88C0808C8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BB36FC-272F-40A4-99EF-AB735996A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7C2F5C-78B6-48D7-8D96-9C4DC63DE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7B54-A3BB-4E3B-9E3B-8F2ED6A80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84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7E6A5-6B13-4AE3-A47E-DDDC0E745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60939D-CD12-4C00-806A-44C3B7D46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9E9DB4-F363-4473-ABE7-782A6A5C0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A9B738-FAD8-4E1F-9D6E-1FD9353F5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283CFE-4231-4D23-9B25-EE13D87BDE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2906C1-357E-4BDE-AAD1-6AD08FEF7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6974-138B-45E5-9D02-E8C88C0808C8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156E5B-4168-4217-AA84-412D5059F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A06E82-9961-4280-B484-3A441D64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7B54-A3BB-4E3B-9E3B-8F2ED6A80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496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2E4EC-CA27-4881-8C38-E62852F1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C73F51-4144-4EC6-8232-1090B57C0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6974-138B-45E5-9D02-E8C88C0808C8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CA72DF-4353-4A36-B8CC-65EDEB782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6CE08E-485E-488F-A579-A0C39576F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7B54-A3BB-4E3B-9E3B-8F2ED6A80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776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5CCD8E-6168-4F63-9168-BAFFE504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6974-138B-45E5-9D02-E8C88C0808C8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2DC85D-037D-407E-AF22-AEBF8CDF2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2BA486-DEE9-467F-A824-DE2B2FF8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7B54-A3BB-4E3B-9E3B-8F2ED6A80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56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69F79-4861-4FB0-BCDB-2A334A7C4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4B61FB-3EB7-484F-9D2D-1F9CABC6A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DEE89A-5D54-44E6-8A1A-42F8A495F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ED4AA2-B775-4FF2-BDD3-7E164AAA4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6974-138B-45E5-9D02-E8C88C0808C8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D49118-6E3B-4ED9-A9AC-970EA096B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6024EA-FC6F-4155-A02D-F8E4387DD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7B54-A3BB-4E3B-9E3B-8F2ED6A80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531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566A1-C0DE-4AE5-8276-29420C953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33FA80-9215-4E0E-9532-B638C35E14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D7D9A2-66E7-45BE-829E-C6B6C003D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AF9ACE-037F-4F1E-97B6-DB293E6A2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6974-138B-45E5-9D02-E8C88C0808C8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D91A60-9EDB-4AF7-AD29-78860E1D9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5DE362-422E-47AC-A77F-190197D41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7B54-A3BB-4E3B-9E3B-8F2ED6A80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905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F9E20E-693A-4DCD-989A-A9427B5CD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296A84-5B4A-440C-84E7-6E79DDE59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6DC5E8-2FFD-4554-A013-E8818AD198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56974-138B-45E5-9D02-E8C88C0808C8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30B054-DE8F-4D99-BBD2-44F6666FB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4A479D-5B37-4261-9EE9-DB0FCC8C66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97B54-A3BB-4E3B-9E3B-8F2ED6A80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320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C3D2E4B-1393-443C-B06C-A599B77940BB}"/>
              </a:ext>
            </a:extLst>
          </p:cNvPr>
          <p:cNvSpPr/>
          <p:nvPr/>
        </p:nvSpPr>
        <p:spPr>
          <a:xfrm>
            <a:off x="672230" y="1735859"/>
            <a:ext cx="10847539" cy="154070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500" b="1" dirty="0" err="1">
                <a:latin typeface="+mj-lt"/>
              </a:rPr>
              <a:t>리디북스</a:t>
            </a:r>
            <a:r>
              <a:rPr lang="ko-KR" altLang="en-US" sz="6500" b="1" dirty="0">
                <a:latin typeface="+mj-lt"/>
              </a:rPr>
              <a:t> 분석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2B44AF-0452-49F5-9E70-C096F43F9A6E}"/>
              </a:ext>
            </a:extLst>
          </p:cNvPr>
          <p:cNvSpPr txBox="1"/>
          <p:nvPr/>
        </p:nvSpPr>
        <p:spPr>
          <a:xfrm>
            <a:off x="9605394" y="3716322"/>
            <a:ext cx="1803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신지연</a:t>
            </a:r>
          </a:p>
        </p:txBody>
      </p:sp>
    </p:spTree>
    <p:extLst>
      <p:ext uri="{BB962C8B-B14F-4D97-AF65-F5344CB8AC3E}">
        <p14:creationId xmlns:p14="http://schemas.microsoft.com/office/powerpoint/2010/main" val="2709567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29E6C6C-B411-4710-9C02-DFB3D3C1B9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5"/>
          <a:stretch/>
        </p:blipFill>
        <p:spPr>
          <a:xfrm>
            <a:off x="561520" y="386256"/>
            <a:ext cx="4809266" cy="60854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12E2524-B501-4F2C-8DF5-902FBB6FA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6256"/>
            <a:ext cx="3962400" cy="21240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4BE23D2-FC5D-4AE0-9F7B-C4CA0E3C41A9}"/>
              </a:ext>
            </a:extLst>
          </p:cNvPr>
          <p:cNvSpPr/>
          <p:nvPr/>
        </p:nvSpPr>
        <p:spPr>
          <a:xfrm>
            <a:off x="1723696" y="1285383"/>
            <a:ext cx="819807" cy="123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55E4F1-68C1-48B2-94C3-67B79168C9B8}"/>
              </a:ext>
            </a:extLst>
          </p:cNvPr>
          <p:cNvSpPr/>
          <p:nvPr/>
        </p:nvSpPr>
        <p:spPr>
          <a:xfrm>
            <a:off x="1707930" y="1669010"/>
            <a:ext cx="819807" cy="123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F50950-B960-480D-A473-05621D1659C3}"/>
              </a:ext>
            </a:extLst>
          </p:cNvPr>
          <p:cNvSpPr/>
          <p:nvPr/>
        </p:nvSpPr>
        <p:spPr>
          <a:xfrm>
            <a:off x="1728953" y="1952785"/>
            <a:ext cx="819807" cy="123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3B9BEF-0EBA-4D5C-8771-D7B5D7132E61}"/>
              </a:ext>
            </a:extLst>
          </p:cNvPr>
          <p:cNvSpPr/>
          <p:nvPr/>
        </p:nvSpPr>
        <p:spPr>
          <a:xfrm>
            <a:off x="1749974" y="2320653"/>
            <a:ext cx="1266495" cy="123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BD85A5-4219-40FC-9CE4-21FCBEC5FD7E}"/>
              </a:ext>
            </a:extLst>
          </p:cNvPr>
          <p:cNvSpPr/>
          <p:nvPr/>
        </p:nvSpPr>
        <p:spPr>
          <a:xfrm>
            <a:off x="1760484" y="2709535"/>
            <a:ext cx="819807" cy="123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2EFC7A1-87DB-40DC-8AEA-BAC3E0ADB42F}"/>
              </a:ext>
            </a:extLst>
          </p:cNvPr>
          <p:cNvSpPr/>
          <p:nvPr/>
        </p:nvSpPr>
        <p:spPr>
          <a:xfrm>
            <a:off x="1718440" y="3266578"/>
            <a:ext cx="819807" cy="123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FD3214-770C-4CD8-8F06-BD831EF59022}"/>
              </a:ext>
            </a:extLst>
          </p:cNvPr>
          <p:cNvSpPr/>
          <p:nvPr/>
        </p:nvSpPr>
        <p:spPr>
          <a:xfrm>
            <a:off x="6542676" y="838698"/>
            <a:ext cx="3021738" cy="138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B83E9EB-D613-45DC-A05B-985DD507834E}"/>
              </a:ext>
            </a:extLst>
          </p:cNvPr>
          <p:cNvSpPr/>
          <p:nvPr/>
        </p:nvSpPr>
        <p:spPr>
          <a:xfrm>
            <a:off x="6537419" y="1579677"/>
            <a:ext cx="3121587" cy="138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D163926-222D-4DB3-800B-BB50812C60AC}"/>
              </a:ext>
            </a:extLst>
          </p:cNvPr>
          <p:cNvSpPr/>
          <p:nvPr/>
        </p:nvSpPr>
        <p:spPr>
          <a:xfrm>
            <a:off x="6521656" y="2015853"/>
            <a:ext cx="3021738" cy="138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AFAB25-5DE1-4D2E-B59D-899C4EB6FF54}"/>
              </a:ext>
            </a:extLst>
          </p:cNvPr>
          <p:cNvSpPr txBox="1"/>
          <p:nvPr/>
        </p:nvSpPr>
        <p:spPr>
          <a:xfrm>
            <a:off x="6132966" y="3112546"/>
            <a:ext cx="470994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4 </a:t>
            </a:r>
            <a:r>
              <a:rPr lang="ko-KR" altLang="en-US" sz="1600" b="1" dirty="0">
                <a:solidFill>
                  <a:srgbClr val="FF0000"/>
                </a:solidFill>
              </a:rPr>
              <a:t>회원가입 페이지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endParaRPr lang="en-US" altLang="ko-KR" sz="1600" dirty="0"/>
          </a:p>
          <a:p>
            <a:r>
              <a:rPr lang="ko-KR" altLang="en-US" sz="1600" dirty="0"/>
              <a:t>아이디 </a:t>
            </a:r>
            <a:r>
              <a:rPr lang="en-US" altLang="ko-KR" sz="1600" dirty="0"/>
              <a:t>: 5~</a:t>
            </a:r>
            <a:r>
              <a:rPr lang="ko-KR" altLang="en-US" sz="1600" dirty="0"/>
              <a:t> </a:t>
            </a:r>
            <a:r>
              <a:rPr lang="en-US" altLang="ko-KR" sz="1600" dirty="0"/>
              <a:t>5~20</a:t>
            </a:r>
            <a:r>
              <a:rPr lang="ko-KR" altLang="en-US" sz="1600" dirty="0"/>
              <a:t>자 영문</a:t>
            </a:r>
            <a:r>
              <a:rPr lang="en-US" altLang="ko-KR" sz="1600" dirty="0"/>
              <a:t>, </a:t>
            </a:r>
            <a:r>
              <a:rPr lang="ko-KR" altLang="en-US" sz="1600" dirty="0"/>
              <a:t>숫자 입력</a:t>
            </a:r>
            <a:endParaRPr lang="en-US" altLang="ko-KR" sz="1600" dirty="0"/>
          </a:p>
          <a:p>
            <a:r>
              <a:rPr lang="ko-KR" altLang="en-US" sz="1600" dirty="0"/>
              <a:t>비밀번호 </a:t>
            </a:r>
            <a:r>
              <a:rPr lang="en-US" altLang="ko-KR" sz="1600" dirty="0"/>
              <a:t>: </a:t>
            </a:r>
          </a:p>
          <a:p>
            <a:r>
              <a:rPr lang="en-US" altLang="ko-KR" sz="1600" dirty="0"/>
              <a:t>8</a:t>
            </a:r>
            <a:r>
              <a:rPr lang="ko-KR" altLang="en-US" sz="1600" dirty="0" err="1"/>
              <a:t>자이상</a:t>
            </a:r>
            <a:r>
              <a:rPr lang="en-US" altLang="ko-KR" sz="1600" dirty="0"/>
              <a:t>, </a:t>
            </a:r>
            <a:r>
              <a:rPr lang="ko-KR" altLang="en-US" sz="1600" dirty="0"/>
              <a:t>영문</a:t>
            </a:r>
            <a:r>
              <a:rPr lang="en-US" altLang="ko-KR" sz="1600" dirty="0"/>
              <a:t>/</a:t>
            </a:r>
            <a:r>
              <a:rPr lang="ko-KR" altLang="en-US" sz="1600" dirty="0"/>
              <a:t>숫자</a:t>
            </a:r>
            <a:r>
              <a:rPr lang="en-US" altLang="ko-KR" sz="1600" dirty="0"/>
              <a:t>/</a:t>
            </a:r>
            <a:r>
              <a:rPr lang="ko-KR" altLang="en-US" sz="1600" dirty="0"/>
              <a:t>특수문자 중 </a:t>
            </a:r>
            <a:r>
              <a:rPr lang="en-US" altLang="ko-KR" sz="1600" dirty="0"/>
              <a:t>2</a:t>
            </a:r>
            <a:r>
              <a:rPr lang="ko-KR" altLang="en-US" sz="1600" dirty="0"/>
              <a:t>가지 이상 입력</a:t>
            </a:r>
            <a:endParaRPr lang="en-US" altLang="ko-KR" sz="1600" dirty="0"/>
          </a:p>
          <a:p>
            <a:r>
              <a:rPr lang="ko-KR" altLang="en-US" sz="1600" dirty="0"/>
              <a:t>연속된 </a:t>
            </a:r>
            <a:r>
              <a:rPr lang="en-US" altLang="ko-KR" sz="1600" dirty="0"/>
              <a:t>3</a:t>
            </a:r>
            <a:r>
              <a:rPr lang="ko-KR" altLang="en-US" sz="1600" dirty="0"/>
              <a:t>자 이상의 같은 문자는 제한</a:t>
            </a:r>
            <a:endParaRPr lang="en-US" altLang="ko-KR" sz="16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5909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4FECB3D-921D-4CAF-BA19-9CC5D30BC5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8"/>
          <a:stretch/>
        </p:blipFill>
        <p:spPr>
          <a:xfrm>
            <a:off x="532660" y="660706"/>
            <a:ext cx="3836819" cy="55111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9D1F7A1-7C32-40A2-8CD9-DFDE16EB56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584" y="660706"/>
            <a:ext cx="3960000" cy="551113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6731C0E-C0C4-418A-829F-22801033C024}"/>
              </a:ext>
            </a:extLst>
          </p:cNvPr>
          <p:cNvSpPr/>
          <p:nvPr/>
        </p:nvSpPr>
        <p:spPr>
          <a:xfrm>
            <a:off x="1602297" y="1446125"/>
            <a:ext cx="1518408" cy="192947"/>
          </a:xfrm>
          <a:prstGeom prst="rect">
            <a:avLst/>
          </a:prstGeom>
          <a:solidFill>
            <a:srgbClr val="ECF6FF"/>
          </a:solidFill>
          <a:ln>
            <a:solidFill>
              <a:srgbClr val="ECF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FE8DDD-D441-45CF-AC5E-C60B9EA742F1}"/>
              </a:ext>
            </a:extLst>
          </p:cNvPr>
          <p:cNvSpPr/>
          <p:nvPr/>
        </p:nvSpPr>
        <p:spPr>
          <a:xfrm>
            <a:off x="6239032" y="1833418"/>
            <a:ext cx="966137" cy="132826"/>
          </a:xfrm>
          <a:prstGeom prst="rect">
            <a:avLst/>
          </a:prstGeom>
          <a:solidFill>
            <a:srgbClr val="ECF6FF"/>
          </a:solidFill>
          <a:ln>
            <a:solidFill>
              <a:srgbClr val="ECF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AC823F-B4BF-4580-B6D2-5A56C56E22E1}"/>
              </a:ext>
            </a:extLst>
          </p:cNvPr>
          <p:cNvSpPr txBox="1"/>
          <p:nvPr/>
        </p:nvSpPr>
        <p:spPr>
          <a:xfrm>
            <a:off x="9102055" y="3053037"/>
            <a:ext cx="30899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4 </a:t>
            </a:r>
            <a:r>
              <a:rPr lang="ko-KR" altLang="en-US" sz="1600" b="1" dirty="0">
                <a:solidFill>
                  <a:srgbClr val="FF0000"/>
                </a:solidFill>
              </a:rPr>
              <a:t>회원가입 페이지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endParaRPr lang="en-US" altLang="ko-KR" sz="1600" dirty="0"/>
          </a:p>
          <a:p>
            <a:r>
              <a:rPr lang="ko-KR" altLang="en-US" sz="1600" dirty="0"/>
              <a:t>입력한 이메일 주소를 바탕으로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/>
              <a:t>이메일 인증 링크 확인 후</a:t>
            </a:r>
            <a:endParaRPr lang="en-US" altLang="ko-KR" sz="1600" dirty="0"/>
          </a:p>
          <a:p>
            <a:r>
              <a:rPr lang="ko-KR" altLang="en-US" sz="1600" dirty="0"/>
              <a:t>회원가입 완료</a:t>
            </a:r>
          </a:p>
        </p:txBody>
      </p:sp>
    </p:spTree>
    <p:extLst>
      <p:ext uri="{BB962C8B-B14F-4D97-AF65-F5344CB8AC3E}">
        <p14:creationId xmlns:p14="http://schemas.microsoft.com/office/powerpoint/2010/main" val="3989475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4D4338C-9BDA-435B-AF93-1791B5C85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68" y="505305"/>
            <a:ext cx="3960000" cy="58806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ADC65C0-70D0-4D89-B039-2F6718B8F1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196" y="505306"/>
            <a:ext cx="3960000" cy="588068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BC9AC18-76B0-4A7C-81B4-6105E544D6A5}"/>
              </a:ext>
            </a:extLst>
          </p:cNvPr>
          <p:cNvCxnSpPr>
            <a:cxnSpLocks/>
          </p:cNvCxnSpPr>
          <p:nvPr/>
        </p:nvCxnSpPr>
        <p:spPr>
          <a:xfrm>
            <a:off x="2374084" y="2384439"/>
            <a:ext cx="427839" cy="0"/>
          </a:xfrm>
          <a:prstGeom prst="line">
            <a:avLst/>
          </a:prstGeom>
          <a:ln w="254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F006EED-7665-4ACA-81A2-399D19183962}"/>
              </a:ext>
            </a:extLst>
          </p:cNvPr>
          <p:cNvSpPr txBox="1"/>
          <p:nvPr/>
        </p:nvSpPr>
        <p:spPr>
          <a:xfrm>
            <a:off x="9074835" y="3124898"/>
            <a:ext cx="30871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5 </a:t>
            </a:r>
            <a:r>
              <a:rPr lang="ko-KR" altLang="en-US" sz="1600" b="1" dirty="0">
                <a:solidFill>
                  <a:srgbClr val="FF0000"/>
                </a:solidFill>
              </a:rPr>
              <a:t>로그인 페이지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endParaRPr lang="en-US" altLang="ko-KR" sz="1600" dirty="0"/>
          </a:p>
          <a:p>
            <a:r>
              <a:rPr lang="ko-KR" altLang="en-US" sz="1600" dirty="0"/>
              <a:t>  </a:t>
            </a:r>
            <a:r>
              <a:rPr lang="en-US" altLang="ko-KR" sz="1600" dirty="0"/>
              <a:t>1. </a:t>
            </a:r>
            <a:r>
              <a:rPr lang="ko-KR" altLang="en-US" sz="1600" dirty="0"/>
              <a:t>아이디 찾기</a:t>
            </a:r>
            <a:endParaRPr lang="en-US" altLang="ko-KR" sz="1600" dirty="0"/>
          </a:p>
          <a:p>
            <a:r>
              <a:rPr lang="en-US" altLang="ko-KR" sz="1600" dirty="0"/>
              <a:t>    -&gt;</a:t>
            </a:r>
            <a:r>
              <a:rPr lang="ko-KR" altLang="en-US" sz="1600" dirty="0"/>
              <a:t>이메일 주소 입력하면</a:t>
            </a:r>
            <a:endParaRPr lang="en-US" altLang="ko-KR" sz="1600" dirty="0"/>
          </a:p>
          <a:p>
            <a:r>
              <a:rPr lang="en-US" altLang="ko-KR" sz="1600" dirty="0"/>
              <a:t>       </a:t>
            </a:r>
            <a:r>
              <a:rPr lang="ko-KR" altLang="en-US" sz="1600" dirty="0"/>
              <a:t>앞 </a:t>
            </a:r>
            <a:r>
              <a:rPr lang="ko-KR" altLang="en-US" sz="1600" dirty="0" err="1"/>
              <a:t>두글자를</a:t>
            </a:r>
            <a:r>
              <a:rPr lang="ko-KR" altLang="en-US" sz="1600" dirty="0"/>
              <a:t> 포함해서</a:t>
            </a:r>
            <a:endParaRPr lang="en-US" altLang="ko-KR" sz="1600" dirty="0"/>
          </a:p>
          <a:p>
            <a:r>
              <a:rPr lang="ko-KR" altLang="en-US" sz="1600" dirty="0"/>
              <a:t>      전체 아이디 길이 표시해줌 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716FD60-5074-4103-9EDC-6CE4884B030C}"/>
              </a:ext>
            </a:extLst>
          </p:cNvPr>
          <p:cNvCxnSpPr>
            <a:cxnSpLocks/>
          </p:cNvCxnSpPr>
          <p:nvPr/>
        </p:nvCxnSpPr>
        <p:spPr>
          <a:xfrm>
            <a:off x="2862044" y="2385837"/>
            <a:ext cx="427839" cy="0"/>
          </a:xfrm>
          <a:prstGeom prst="line">
            <a:avLst/>
          </a:prstGeom>
          <a:ln w="254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5D3D2F9-1BFF-4EA3-806A-DFA5BB16DDCF}"/>
              </a:ext>
            </a:extLst>
          </p:cNvPr>
          <p:cNvSpPr txBox="1"/>
          <p:nvPr/>
        </p:nvSpPr>
        <p:spPr>
          <a:xfrm>
            <a:off x="2292863" y="2012329"/>
            <a:ext cx="358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ED7D31"/>
                </a:solidFill>
              </a:rPr>
              <a:t>1.</a:t>
            </a:r>
            <a:endParaRPr lang="ko-KR" altLang="en-US" sz="1400" b="1" dirty="0">
              <a:solidFill>
                <a:srgbClr val="ED7D3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500737-615A-4CAA-8B20-DFF7531BF289}"/>
              </a:ext>
            </a:extLst>
          </p:cNvPr>
          <p:cNvSpPr txBox="1"/>
          <p:nvPr/>
        </p:nvSpPr>
        <p:spPr>
          <a:xfrm>
            <a:off x="2722100" y="2013727"/>
            <a:ext cx="358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ED7D31"/>
                </a:solidFill>
              </a:rPr>
              <a:t>2.</a:t>
            </a:r>
            <a:endParaRPr lang="ko-KR" altLang="en-US" sz="1400" b="1" dirty="0">
              <a:solidFill>
                <a:srgbClr val="ED7D31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872F54E-1B36-4F61-8EC7-A7A90D44C0F5}"/>
              </a:ext>
            </a:extLst>
          </p:cNvPr>
          <p:cNvCxnSpPr>
            <a:cxnSpLocks/>
          </p:cNvCxnSpPr>
          <p:nvPr/>
        </p:nvCxnSpPr>
        <p:spPr>
          <a:xfrm>
            <a:off x="7088772" y="2809216"/>
            <a:ext cx="878182" cy="0"/>
          </a:xfrm>
          <a:prstGeom prst="line">
            <a:avLst/>
          </a:prstGeom>
          <a:ln w="254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A79AF8F-8E0F-4C3E-8F52-2C98D16FC91E}"/>
              </a:ext>
            </a:extLst>
          </p:cNvPr>
          <p:cNvSpPr txBox="1"/>
          <p:nvPr/>
        </p:nvSpPr>
        <p:spPr>
          <a:xfrm>
            <a:off x="7023284" y="2433079"/>
            <a:ext cx="447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ED7D31"/>
                </a:solidFill>
              </a:rPr>
              <a:t>3.</a:t>
            </a:r>
            <a:endParaRPr lang="ko-KR" altLang="en-US" sz="1400" b="1" dirty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794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E7CE771-E471-4635-8793-883C315D0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06" y="348574"/>
            <a:ext cx="4084546" cy="58808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F075D9-0E18-433D-BF0E-35E10DAE02A2}"/>
              </a:ext>
            </a:extLst>
          </p:cNvPr>
          <p:cNvSpPr txBox="1"/>
          <p:nvPr/>
        </p:nvSpPr>
        <p:spPr>
          <a:xfrm>
            <a:off x="8929989" y="3095716"/>
            <a:ext cx="32879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5 </a:t>
            </a:r>
            <a:r>
              <a:rPr lang="ko-KR" altLang="en-US" sz="1600" b="1" dirty="0">
                <a:solidFill>
                  <a:srgbClr val="FF0000"/>
                </a:solidFill>
              </a:rPr>
              <a:t>로그인 페이지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endParaRPr lang="en-US" altLang="ko-KR" sz="1600" dirty="0"/>
          </a:p>
          <a:p>
            <a:r>
              <a:rPr lang="ko-KR" altLang="en-US" sz="1600" dirty="0"/>
              <a:t>  </a:t>
            </a:r>
            <a:r>
              <a:rPr lang="en-US" altLang="ko-KR" sz="1600" dirty="0"/>
              <a:t>2. </a:t>
            </a:r>
            <a:r>
              <a:rPr lang="ko-KR" altLang="en-US" sz="1600" dirty="0"/>
              <a:t>비밀번호 재설정</a:t>
            </a:r>
            <a:endParaRPr lang="en-US" altLang="ko-KR" sz="1600" dirty="0"/>
          </a:p>
          <a:p>
            <a:r>
              <a:rPr lang="en-US" altLang="ko-KR" sz="1600" dirty="0"/>
              <a:t>    -&gt;</a:t>
            </a:r>
            <a:r>
              <a:rPr lang="ko-KR" altLang="en-US" sz="1600" dirty="0"/>
              <a:t>아이디와 이메일 주소를</a:t>
            </a:r>
            <a:endParaRPr lang="en-US" altLang="ko-KR" sz="1600" dirty="0"/>
          </a:p>
          <a:p>
            <a:r>
              <a:rPr lang="en-US" altLang="ko-KR" sz="1600" dirty="0"/>
              <a:t>   </a:t>
            </a:r>
            <a:r>
              <a:rPr lang="ko-KR" altLang="en-US" sz="1600" dirty="0"/>
              <a:t>입력한 후</a:t>
            </a:r>
            <a:r>
              <a:rPr lang="en-US" altLang="ko-KR" sz="1600" dirty="0"/>
              <a:t>, </a:t>
            </a:r>
            <a:r>
              <a:rPr lang="ko-KR" altLang="en-US" sz="1600" dirty="0"/>
              <a:t>찾기 버튼을 누르면</a:t>
            </a:r>
            <a:endParaRPr lang="en-US" altLang="ko-KR" sz="1600" dirty="0"/>
          </a:p>
          <a:p>
            <a:r>
              <a:rPr lang="ko-KR" altLang="en-US" sz="1600" dirty="0"/>
              <a:t>   해당 이메일로 이메일이 전송됨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03B3718-2094-40B9-B224-4B4D24FBF1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916" y="348574"/>
            <a:ext cx="4084546" cy="588088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58360D-005B-4452-AED3-7FD80AA92130}"/>
              </a:ext>
            </a:extLst>
          </p:cNvPr>
          <p:cNvSpPr/>
          <p:nvPr/>
        </p:nvSpPr>
        <p:spPr>
          <a:xfrm>
            <a:off x="5979752" y="1514221"/>
            <a:ext cx="1518408" cy="192947"/>
          </a:xfrm>
          <a:prstGeom prst="rect">
            <a:avLst/>
          </a:prstGeom>
          <a:solidFill>
            <a:srgbClr val="ECF6FF"/>
          </a:solidFill>
          <a:ln>
            <a:solidFill>
              <a:srgbClr val="ECF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949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126F008-0C31-4A53-A25B-0141EA562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26" y="389108"/>
            <a:ext cx="8132466" cy="60506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360942-1F20-45B9-965B-2B00CA3CE895}"/>
              </a:ext>
            </a:extLst>
          </p:cNvPr>
          <p:cNvSpPr txBox="1"/>
          <p:nvPr/>
        </p:nvSpPr>
        <p:spPr>
          <a:xfrm>
            <a:off x="8939719" y="3173538"/>
            <a:ext cx="32295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5 </a:t>
            </a:r>
            <a:r>
              <a:rPr lang="ko-KR" altLang="en-US" sz="1600" b="1" dirty="0">
                <a:solidFill>
                  <a:srgbClr val="FF0000"/>
                </a:solidFill>
              </a:rPr>
              <a:t>로그인 페이지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endParaRPr lang="en-US" altLang="ko-KR" sz="1600" dirty="0"/>
          </a:p>
          <a:p>
            <a:r>
              <a:rPr lang="ko-KR" altLang="en-US" sz="1600" dirty="0"/>
              <a:t>  </a:t>
            </a:r>
            <a:r>
              <a:rPr lang="en-US" altLang="ko-KR" sz="1600" dirty="0"/>
              <a:t>3. </a:t>
            </a:r>
            <a:r>
              <a:rPr lang="ko-KR" altLang="en-US" sz="1600" dirty="0"/>
              <a:t>해결방법 </a:t>
            </a:r>
            <a:r>
              <a:rPr lang="ko-KR" altLang="en-US" sz="1600" dirty="0" err="1"/>
              <a:t>보러가기</a:t>
            </a:r>
            <a:endParaRPr lang="en-US" altLang="ko-KR" sz="1600" dirty="0"/>
          </a:p>
          <a:p>
            <a:r>
              <a:rPr lang="en-US" altLang="ko-KR" sz="1600" dirty="0"/>
              <a:t>    -&gt; </a:t>
            </a:r>
            <a:r>
              <a:rPr lang="ko-KR" altLang="en-US" sz="1600" dirty="0" err="1"/>
              <a:t>리디북스</a:t>
            </a:r>
            <a:r>
              <a:rPr lang="ko-KR" altLang="en-US" sz="1600" dirty="0"/>
              <a:t> 고객센터 </a:t>
            </a:r>
            <a:r>
              <a:rPr lang="en-US" altLang="ko-KR" sz="1600" dirty="0"/>
              <a:t>&gt;</a:t>
            </a:r>
          </a:p>
          <a:p>
            <a:r>
              <a:rPr lang="ko-KR" altLang="en-US" sz="1600" dirty="0" err="1"/>
              <a:t>리디북스</a:t>
            </a:r>
            <a:r>
              <a:rPr lang="en-US" altLang="ko-KR" sz="1600" dirty="0"/>
              <a:t> FAQ &gt; </a:t>
            </a:r>
            <a:r>
              <a:rPr lang="ko-KR" altLang="en-US" sz="1600" dirty="0"/>
              <a:t>아이디</a:t>
            </a:r>
            <a:r>
              <a:rPr lang="en-US" altLang="ko-KR" sz="1600" dirty="0"/>
              <a:t>/</a:t>
            </a:r>
            <a:r>
              <a:rPr lang="ko-KR" altLang="en-US" sz="1600" dirty="0"/>
              <a:t>로그인</a:t>
            </a:r>
            <a:endParaRPr lang="en-US" altLang="ko-KR" sz="1600" dirty="0"/>
          </a:p>
          <a:p>
            <a:r>
              <a:rPr lang="ko-KR" altLang="en-US" sz="1600" dirty="0"/>
              <a:t>페이지로 이동</a:t>
            </a:r>
          </a:p>
        </p:txBody>
      </p:sp>
    </p:spTree>
    <p:extLst>
      <p:ext uri="{BB962C8B-B14F-4D97-AF65-F5344CB8AC3E}">
        <p14:creationId xmlns:p14="http://schemas.microsoft.com/office/powerpoint/2010/main" val="30177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52E603E-6D44-4CC4-B841-001D4386B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11" y="86710"/>
            <a:ext cx="7340939" cy="66845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704CC9-4040-49D9-8B5D-BF684CD5127E}"/>
              </a:ext>
            </a:extLst>
          </p:cNvPr>
          <p:cNvSpPr txBox="1"/>
          <p:nvPr/>
        </p:nvSpPr>
        <p:spPr>
          <a:xfrm>
            <a:off x="8837063" y="3013500"/>
            <a:ext cx="2447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6 </a:t>
            </a:r>
            <a:r>
              <a:rPr lang="ko-KR" altLang="en-US" sz="1600" b="1" dirty="0">
                <a:solidFill>
                  <a:srgbClr val="FF0000"/>
                </a:solidFill>
              </a:rPr>
              <a:t>홈페이지 버튼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en-US" altLang="ko-KR" sz="1600" dirty="0"/>
              <a:t>1 </a:t>
            </a:r>
            <a:r>
              <a:rPr lang="ko-KR" altLang="en-US" sz="1600" dirty="0"/>
              <a:t>홈로고와 동일한 기능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212336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190B450-6C09-4328-B091-296E3855D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42" y="72957"/>
            <a:ext cx="7284122" cy="65807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3F5895-8170-4C57-B289-F43E6608822C}"/>
              </a:ext>
            </a:extLst>
          </p:cNvPr>
          <p:cNvSpPr txBox="1"/>
          <p:nvPr/>
        </p:nvSpPr>
        <p:spPr>
          <a:xfrm>
            <a:off x="8837063" y="3013500"/>
            <a:ext cx="2447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7 </a:t>
            </a:r>
            <a:r>
              <a:rPr lang="ko-KR" altLang="en-US" sz="1600" b="1" dirty="0">
                <a:solidFill>
                  <a:srgbClr val="FF0000"/>
                </a:solidFill>
              </a:rPr>
              <a:t>알림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ko-KR" altLang="en-US" sz="1600" dirty="0"/>
              <a:t>로그인 후 이용가능</a:t>
            </a:r>
            <a:endParaRPr lang="en-US" altLang="ko-KR" sz="1600" dirty="0"/>
          </a:p>
          <a:p>
            <a:r>
              <a:rPr lang="ko-KR" altLang="en-US" sz="1600" dirty="0"/>
              <a:t>계정 별 알림 내용 표시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88430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EE29A03-DE08-4070-9802-B7B74B95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30" y="194553"/>
            <a:ext cx="7224901" cy="64299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C0990C-3C0D-43B4-927C-2B88EEB8E1B4}"/>
              </a:ext>
            </a:extLst>
          </p:cNvPr>
          <p:cNvSpPr txBox="1"/>
          <p:nvPr/>
        </p:nvSpPr>
        <p:spPr>
          <a:xfrm>
            <a:off x="8837063" y="3013500"/>
            <a:ext cx="25734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8 </a:t>
            </a:r>
            <a:r>
              <a:rPr lang="ko-KR" altLang="en-US" sz="1600" b="1" dirty="0">
                <a:solidFill>
                  <a:srgbClr val="FF0000"/>
                </a:solidFill>
              </a:rPr>
              <a:t>카트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ko-KR" altLang="en-US" sz="1600" dirty="0"/>
              <a:t>로그인 후 이용가능</a:t>
            </a:r>
            <a:endParaRPr lang="en-US" altLang="ko-KR" sz="1600" dirty="0"/>
          </a:p>
          <a:p>
            <a:r>
              <a:rPr lang="ko-KR" altLang="en-US" sz="1600" dirty="0"/>
              <a:t>장바구니와 같은 기능</a:t>
            </a:r>
            <a:endParaRPr lang="en-US" altLang="ko-KR" sz="1600" dirty="0"/>
          </a:p>
          <a:p>
            <a:r>
              <a:rPr lang="ko-KR" altLang="en-US" sz="1600" dirty="0"/>
              <a:t>구매 </a:t>
            </a:r>
            <a:r>
              <a:rPr lang="en-US" altLang="ko-KR" sz="1600" dirty="0"/>
              <a:t>| </a:t>
            </a:r>
            <a:r>
              <a:rPr lang="ko-KR" altLang="en-US" sz="1600" dirty="0"/>
              <a:t>대여 항목으로 구분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714550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99379E5-838C-4107-8C55-CDB5EAF48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57" y="204281"/>
            <a:ext cx="7010856" cy="62548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B3D18A-5356-4F28-B4A0-0A039DB048CC}"/>
              </a:ext>
            </a:extLst>
          </p:cNvPr>
          <p:cNvSpPr txBox="1"/>
          <p:nvPr/>
        </p:nvSpPr>
        <p:spPr>
          <a:xfrm>
            <a:off x="8837062" y="3013500"/>
            <a:ext cx="30306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9 </a:t>
            </a:r>
            <a:r>
              <a:rPr lang="ko-KR" altLang="en-US" sz="1600" b="1" dirty="0">
                <a:solidFill>
                  <a:srgbClr val="FF0000"/>
                </a:solidFill>
              </a:rPr>
              <a:t>마이 </a:t>
            </a:r>
            <a:r>
              <a:rPr lang="ko-KR" altLang="en-US" sz="1600" b="1" dirty="0" err="1">
                <a:solidFill>
                  <a:srgbClr val="FF0000"/>
                </a:solidFill>
              </a:rPr>
              <a:t>리디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ko-KR" altLang="en-US" sz="1600" dirty="0"/>
              <a:t>로그인 후 이용가능</a:t>
            </a:r>
            <a:endParaRPr lang="en-US" altLang="ko-KR" sz="1600" dirty="0"/>
          </a:p>
          <a:p>
            <a:r>
              <a:rPr lang="ko-KR" altLang="en-US" sz="1600" dirty="0"/>
              <a:t>계정 정보 및 최근 조회한 작품 표시</a:t>
            </a:r>
            <a:endParaRPr lang="en-US" altLang="ko-KR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06ADF9-47E2-4BF9-963C-9A020B923BF7}"/>
              </a:ext>
            </a:extLst>
          </p:cNvPr>
          <p:cNvSpPr/>
          <p:nvPr/>
        </p:nvSpPr>
        <p:spPr>
          <a:xfrm>
            <a:off x="2612377" y="1164025"/>
            <a:ext cx="860397" cy="431311"/>
          </a:xfrm>
          <a:prstGeom prst="rect">
            <a:avLst/>
          </a:prstGeom>
          <a:solidFill>
            <a:srgbClr val="ECF6FF"/>
          </a:solidFill>
          <a:ln>
            <a:solidFill>
              <a:srgbClr val="ECF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444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7092FDB-93A1-4D44-9A8C-03264B368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15" y="1997225"/>
            <a:ext cx="9508284" cy="5810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A900B8F-79DA-4BDF-9B95-C4C76A2DEBFA}"/>
              </a:ext>
            </a:extLst>
          </p:cNvPr>
          <p:cNvSpPr/>
          <p:nvPr/>
        </p:nvSpPr>
        <p:spPr>
          <a:xfrm flipV="1">
            <a:off x="904416" y="1931623"/>
            <a:ext cx="595095" cy="477070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BE1B789-B64D-429D-BB20-5C753F598936}"/>
              </a:ext>
            </a:extLst>
          </p:cNvPr>
          <p:cNvSpPr/>
          <p:nvPr/>
        </p:nvSpPr>
        <p:spPr>
          <a:xfrm flipV="1">
            <a:off x="1571516" y="1941351"/>
            <a:ext cx="398651" cy="477070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83699A-003B-4712-A92A-D2D2115D2B0C}"/>
              </a:ext>
            </a:extLst>
          </p:cNvPr>
          <p:cNvSpPr/>
          <p:nvPr/>
        </p:nvSpPr>
        <p:spPr>
          <a:xfrm flipV="1">
            <a:off x="2215747" y="1941351"/>
            <a:ext cx="595095" cy="477070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D3AC87-925A-46C3-8AD1-1871D7449D28}"/>
              </a:ext>
            </a:extLst>
          </p:cNvPr>
          <p:cNvSpPr/>
          <p:nvPr/>
        </p:nvSpPr>
        <p:spPr>
          <a:xfrm flipV="1">
            <a:off x="2996305" y="1951079"/>
            <a:ext cx="595095" cy="477070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0006D4-6345-4DB4-AD11-5015C1F01208}"/>
              </a:ext>
            </a:extLst>
          </p:cNvPr>
          <p:cNvSpPr/>
          <p:nvPr/>
        </p:nvSpPr>
        <p:spPr>
          <a:xfrm flipV="1">
            <a:off x="3798216" y="1951079"/>
            <a:ext cx="501410" cy="477070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645453-8201-4122-A671-9CA2A03CBE85}"/>
              </a:ext>
            </a:extLst>
          </p:cNvPr>
          <p:cNvSpPr/>
          <p:nvPr/>
        </p:nvSpPr>
        <p:spPr>
          <a:xfrm flipV="1">
            <a:off x="4419556" y="1951079"/>
            <a:ext cx="542343" cy="477070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FBDA9F-4BED-450C-8AA8-82036BA5BAE1}"/>
              </a:ext>
            </a:extLst>
          </p:cNvPr>
          <p:cNvSpPr txBox="1"/>
          <p:nvPr/>
        </p:nvSpPr>
        <p:spPr>
          <a:xfrm>
            <a:off x="697596" y="1653183"/>
            <a:ext cx="303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1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D7411C-2B1F-43E1-BD2A-B6A20A5644E6}"/>
              </a:ext>
            </a:extLst>
          </p:cNvPr>
          <p:cNvSpPr txBox="1"/>
          <p:nvPr/>
        </p:nvSpPr>
        <p:spPr>
          <a:xfrm>
            <a:off x="1436691" y="1648943"/>
            <a:ext cx="303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2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B0BA5B-BF65-49C6-96BC-D544AC8B77B4}"/>
              </a:ext>
            </a:extLst>
          </p:cNvPr>
          <p:cNvSpPr txBox="1"/>
          <p:nvPr/>
        </p:nvSpPr>
        <p:spPr>
          <a:xfrm>
            <a:off x="2054105" y="1668399"/>
            <a:ext cx="303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3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BAC0D1-5C0F-42BC-AAE0-06725D6C28C5}"/>
              </a:ext>
            </a:extLst>
          </p:cNvPr>
          <p:cNvSpPr txBox="1"/>
          <p:nvPr/>
        </p:nvSpPr>
        <p:spPr>
          <a:xfrm>
            <a:off x="2811339" y="1675585"/>
            <a:ext cx="303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4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AE5A4C-D535-470F-907A-FFA2BF4C9D67}"/>
              </a:ext>
            </a:extLst>
          </p:cNvPr>
          <p:cNvSpPr txBox="1"/>
          <p:nvPr/>
        </p:nvSpPr>
        <p:spPr>
          <a:xfrm>
            <a:off x="3624548" y="1678127"/>
            <a:ext cx="303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5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E5F066-DDC7-4B5D-8699-B194115A12E0}"/>
              </a:ext>
            </a:extLst>
          </p:cNvPr>
          <p:cNvSpPr txBox="1"/>
          <p:nvPr/>
        </p:nvSpPr>
        <p:spPr>
          <a:xfrm>
            <a:off x="4261504" y="1665073"/>
            <a:ext cx="303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6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AD56F0-9755-4E62-9183-CF565A20BCA8}"/>
              </a:ext>
            </a:extLst>
          </p:cNvPr>
          <p:cNvSpPr txBox="1"/>
          <p:nvPr/>
        </p:nvSpPr>
        <p:spPr>
          <a:xfrm>
            <a:off x="755164" y="256348"/>
            <a:ext cx="44813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600" dirty="0">
                <a:solidFill>
                  <a:srgbClr val="FF0000"/>
                </a:solidFill>
              </a:rPr>
              <a:t>② </a:t>
            </a:r>
            <a:r>
              <a:rPr lang="ko-KR" altLang="en-US" sz="5600" dirty="0" err="1">
                <a:solidFill>
                  <a:srgbClr val="FF0000"/>
                </a:solidFill>
              </a:rPr>
              <a:t>서브헤더</a:t>
            </a:r>
            <a:endParaRPr lang="ko-KR" altLang="en-US" sz="5600" dirty="0">
              <a:solidFill>
                <a:srgbClr val="FF0000"/>
              </a:solidFill>
            </a:endParaRPr>
          </a:p>
        </p:txBody>
      </p:sp>
      <p:graphicFrame>
        <p:nvGraphicFramePr>
          <p:cNvPr id="22" name="표 22">
            <a:extLst>
              <a:ext uri="{FF2B5EF4-FFF2-40B4-BE49-F238E27FC236}">
                <a16:creationId xmlns:a16="http://schemas.microsoft.com/office/drawing/2014/main" id="{B701B740-D8D8-4DE6-A5BF-95554B433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814924"/>
              </p:ext>
            </p:extLst>
          </p:nvPr>
        </p:nvGraphicFramePr>
        <p:xfrm>
          <a:off x="868712" y="2989740"/>
          <a:ext cx="9471789" cy="296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05620">
                  <a:extLst>
                    <a:ext uri="{9D8B030D-6E8A-4147-A177-3AD203B41FA5}">
                      <a16:colId xmlns:a16="http://schemas.microsoft.com/office/drawing/2014/main" val="2312602319"/>
                    </a:ext>
                  </a:extLst>
                </a:gridCol>
                <a:gridCol w="6566169">
                  <a:extLst>
                    <a:ext uri="{9D8B030D-6E8A-4147-A177-3AD203B41FA5}">
                      <a16:colId xmlns:a16="http://schemas.microsoft.com/office/drawing/2014/main" val="325855434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서브 헤더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116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18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카테고리 펼치기 기능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내비게이션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36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현재 보이는 메인 홈페이지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기본값으로 설정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243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로맨스 </a:t>
                      </a:r>
                      <a:r>
                        <a:rPr lang="en-US" altLang="ko-KR" dirty="0"/>
                        <a:t>- </a:t>
                      </a:r>
                      <a:r>
                        <a:rPr lang="ko-KR" altLang="en-US" dirty="0" err="1"/>
                        <a:t>웹소설</a:t>
                      </a:r>
                      <a:r>
                        <a:rPr lang="en-US" altLang="ko-KR" dirty="0"/>
                        <a:t>, e</a:t>
                      </a:r>
                      <a:r>
                        <a:rPr lang="ko-KR" altLang="en-US" dirty="0"/>
                        <a:t>북으로 메인 홈페이지 구성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229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판타지 </a:t>
                      </a:r>
                      <a:r>
                        <a:rPr lang="en-US" altLang="ko-KR" dirty="0"/>
                        <a:t>- </a:t>
                      </a:r>
                      <a:r>
                        <a:rPr lang="ko-KR" altLang="en-US" dirty="0" err="1"/>
                        <a:t>웹소설</a:t>
                      </a:r>
                      <a:r>
                        <a:rPr lang="en-US" altLang="ko-KR" dirty="0"/>
                        <a:t>, e</a:t>
                      </a:r>
                      <a:r>
                        <a:rPr lang="ko-KR" altLang="en-US" dirty="0"/>
                        <a:t>북으로 메인 홈페이지 구성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216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만화 </a:t>
                      </a: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웹툰</a:t>
                      </a:r>
                      <a:r>
                        <a:rPr lang="en-US" altLang="ko-KR" dirty="0"/>
                        <a:t>, e</a:t>
                      </a:r>
                      <a:r>
                        <a:rPr lang="ko-KR" altLang="en-US" dirty="0"/>
                        <a:t>북으로 메인 홈페이지 구성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504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BL -  </a:t>
                      </a:r>
                      <a:r>
                        <a:rPr lang="ko-KR" altLang="en-US" dirty="0" err="1"/>
                        <a:t>웹소설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소설</a:t>
                      </a:r>
                      <a:r>
                        <a:rPr lang="en-US" altLang="ko-KR" dirty="0"/>
                        <a:t>e</a:t>
                      </a:r>
                      <a:r>
                        <a:rPr lang="ko-KR" altLang="en-US" dirty="0"/>
                        <a:t>북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웹툰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만화 </a:t>
                      </a:r>
                      <a:r>
                        <a:rPr lang="en-US" altLang="ko-KR" dirty="0"/>
                        <a:t>e</a:t>
                      </a:r>
                      <a:r>
                        <a:rPr lang="ko-KR" altLang="en-US" dirty="0"/>
                        <a:t>북으로 </a:t>
                      </a:r>
                      <a:r>
                        <a:rPr lang="ko-KR" altLang="en-US" dirty="0" err="1"/>
                        <a:t>메인홈페이지</a:t>
                      </a:r>
                      <a:r>
                        <a:rPr lang="ko-KR" altLang="en-US" dirty="0"/>
                        <a:t> 구성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537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361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DD891B7-B9FA-48A0-BAD8-8FB6B12E9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63" y="89664"/>
            <a:ext cx="7709463" cy="667867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0EF034B-219C-4FEB-92F7-C0B18073973C}"/>
              </a:ext>
            </a:extLst>
          </p:cNvPr>
          <p:cNvSpPr/>
          <p:nvPr/>
        </p:nvSpPr>
        <p:spPr>
          <a:xfrm>
            <a:off x="1870822" y="41945"/>
            <a:ext cx="6130954" cy="55367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957EBCA-0A04-434B-A131-7AD5CE7D3B06}"/>
              </a:ext>
            </a:extLst>
          </p:cNvPr>
          <p:cNvSpPr/>
          <p:nvPr/>
        </p:nvSpPr>
        <p:spPr>
          <a:xfrm>
            <a:off x="1870822" y="626558"/>
            <a:ext cx="3087149" cy="27823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8C8EC6D-CAD2-410A-B7F2-1048C81D777D}"/>
              </a:ext>
            </a:extLst>
          </p:cNvPr>
          <p:cNvSpPr/>
          <p:nvPr/>
        </p:nvSpPr>
        <p:spPr>
          <a:xfrm>
            <a:off x="1058487" y="944123"/>
            <a:ext cx="7817142" cy="1874578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20C376-345C-4CE9-AF43-1580A8E62BAB}"/>
              </a:ext>
            </a:extLst>
          </p:cNvPr>
          <p:cNvSpPr/>
          <p:nvPr/>
        </p:nvSpPr>
        <p:spPr>
          <a:xfrm>
            <a:off x="1058487" y="2853658"/>
            <a:ext cx="7817142" cy="1961623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1E6F4F-AC73-499E-A9AD-1E7C267B997C}"/>
              </a:ext>
            </a:extLst>
          </p:cNvPr>
          <p:cNvSpPr/>
          <p:nvPr/>
        </p:nvSpPr>
        <p:spPr>
          <a:xfrm>
            <a:off x="1058487" y="4860206"/>
            <a:ext cx="7817142" cy="1961623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437343D-F956-4B1B-8174-72B95FD33090}"/>
              </a:ext>
            </a:extLst>
          </p:cNvPr>
          <p:cNvSpPr/>
          <p:nvPr/>
        </p:nvSpPr>
        <p:spPr>
          <a:xfrm>
            <a:off x="8119325" y="174160"/>
            <a:ext cx="283775" cy="28924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90933CF-716A-427D-91D4-141E421F4868}"/>
              </a:ext>
            </a:extLst>
          </p:cNvPr>
          <p:cNvSpPr/>
          <p:nvPr/>
        </p:nvSpPr>
        <p:spPr>
          <a:xfrm>
            <a:off x="5035045" y="637403"/>
            <a:ext cx="283775" cy="28924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15F55FB-0DCC-4193-B491-5C7EE8C0638F}"/>
              </a:ext>
            </a:extLst>
          </p:cNvPr>
          <p:cNvSpPr/>
          <p:nvPr/>
        </p:nvSpPr>
        <p:spPr>
          <a:xfrm>
            <a:off x="8984790" y="1736791"/>
            <a:ext cx="283775" cy="28924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4FD49EA-E637-4B2D-B9E4-903DE8EADBC1}"/>
              </a:ext>
            </a:extLst>
          </p:cNvPr>
          <p:cNvSpPr/>
          <p:nvPr/>
        </p:nvSpPr>
        <p:spPr>
          <a:xfrm>
            <a:off x="8998823" y="3689848"/>
            <a:ext cx="283775" cy="28924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8A6F70C-C33E-4786-A341-1CCCA1E2F035}"/>
              </a:ext>
            </a:extLst>
          </p:cNvPr>
          <p:cNvSpPr/>
          <p:nvPr/>
        </p:nvSpPr>
        <p:spPr>
          <a:xfrm>
            <a:off x="8998823" y="5642905"/>
            <a:ext cx="283775" cy="28924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8A6625-DB08-4272-95D9-555BE829F15E}"/>
              </a:ext>
            </a:extLst>
          </p:cNvPr>
          <p:cNvSpPr txBox="1"/>
          <p:nvPr/>
        </p:nvSpPr>
        <p:spPr>
          <a:xfrm>
            <a:off x="8403100" y="226286"/>
            <a:ext cx="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헤더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A32BBD-49F6-4503-AC03-26D422716386}"/>
              </a:ext>
            </a:extLst>
          </p:cNvPr>
          <p:cNvSpPr txBox="1"/>
          <p:nvPr/>
        </p:nvSpPr>
        <p:spPr>
          <a:xfrm>
            <a:off x="5280997" y="631272"/>
            <a:ext cx="142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서브 헤더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216231-47AF-4464-8901-A29CEF52906D}"/>
              </a:ext>
            </a:extLst>
          </p:cNvPr>
          <p:cNvSpPr txBox="1"/>
          <p:nvPr/>
        </p:nvSpPr>
        <p:spPr>
          <a:xfrm>
            <a:off x="9268565" y="1736791"/>
            <a:ext cx="928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본문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051A01-81F1-4A4C-A370-1CF01665234E}"/>
              </a:ext>
            </a:extLst>
          </p:cNvPr>
          <p:cNvSpPr txBox="1"/>
          <p:nvPr/>
        </p:nvSpPr>
        <p:spPr>
          <a:xfrm>
            <a:off x="9282598" y="3689848"/>
            <a:ext cx="928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본문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46DDBD-8B6C-43F7-B9D7-1A59EDCA394A}"/>
              </a:ext>
            </a:extLst>
          </p:cNvPr>
          <p:cNvSpPr txBox="1"/>
          <p:nvPr/>
        </p:nvSpPr>
        <p:spPr>
          <a:xfrm>
            <a:off x="9282598" y="5722995"/>
            <a:ext cx="928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본문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799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F474C7F-8CA4-42A4-97AA-74E0E7DBE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87" y="325876"/>
            <a:ext cx="7406215" cy="62062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BA9AB4-1426-497F-95AD-50929E9CFF7D}"/>
              </a:ext>
            </a:extLst>
          </p:cNvPr>
          <p:cNvSpPr txBox="1"/>
          <p:nvPr/>
        </p:nvSpPr>
        <p:spPr>
          <a:xfrm>
            <a:off x="8618706" y="3013500"/>
            <a:ext cx="3453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1 </a:t>
            </a:r>
            <a:r>
              <a:rPr lang="ko-KR" altLang="en-US" sz="1600" b="1" dirty="0">
                <a:solidFill>
                  <a:srgbClr val="FF0000"/>
                </a:solidFill>
              </a:rPr>
              <a:t>카테고리 펼치기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ko-KR" altLang="en-US" sz="1600" dirty="0"/>
              <a:t>장르별</a:t>
            </a:r>
            <a:r>
              <a:rPr lang="en-US" altLang="ko-KR" sz="1600" dirty="0"/>
              <a:t>, </a:t>
            </a:r>
            <a:r>
              <a:rPr lang="ko-KR" altLang="en-US" sz="1600" dirty="0"/>
              <a:t>나라별</a:t>
            </a:r>
            <a:r>
              <a:rPr lang="en-US" altLang="ko-KR" sz="1600" dirty="0"/>
              <a:t>, </a:t>
            </a:r>
            <a:r>
              <a:rPr lang="ko-KR" altLang="en-US" sz="1600" dirty="0"/>
              <a:t>유형별로 탐색 가능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434130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6422F0-0D63-4A4D-8F0A-B4E8F72153DF}"/>
              </a:ext>
            </a:extLst>
          </p:cNvPr>
          <p:cNvSpPr txBox="1"/>
          <p:nvPr/>
        </p:nvSpPr>
        <p:spPr>
          <a:xfrm>
            <a:off x="599520" y="42735"/>
            <a:ext cx="44813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600" dirty="0">
                <a:solidFill>
                  <a:srgbClr val="FF0000"/>
                </a:solidFill>
              </a:rPr>
              <a:t>③ 본문</a:t>
            </a:r>
            <a:r>
              <a:rPr lang="en-US" altLang="ko-KR" sz="5600" dirty="0">
                <a:solidFill>
                  <a:srgbClr val="FF0000"/>
                </a:solidFill>
              </a:rPr>
              <a:t>1</a:t>
            </a:r>
            <a:endParaRPr lang="ko-KR" altLang="en-US" sz="5600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A62232C-6EAF-4165-8A51-041B10822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49" y="1035357"/>
            <a:ext cx="11148303" cy="321563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AA77D2-75C5-40E1-9685-29483432DFDE}"/>
              </a:ext>
            </a:extLst>
          </p:cNvPr>
          <p:cNvSpPr/>
          <p:nvPr/>
        </p:nvSpPr>
        <p:spPr>
          <a:xfrm>
            <a:off x="466928" y="1074665"/>
            <a:ext cx="10330775" cy="23981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D36C35-8DB0-4CFC-9EFF-13FFAA4B5BF7}"/>
              </a:ext>
            </a:extLst>
          </p:cNvPr>
          <p:cNvSpPr/>
          <p:nvPr/>
        </p:nvSpPr>
        <p:spPr>
          <a:xfrm>
            <a:off x="2782112" y="3521413"/>
            <a:ext cx="583659" cy="6031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23EF713-666B-4A09-AD45-B480D1A8BEA2}"/>
              </a:ext>
            </a:extLst>
          </p:cNvPr>
          <p:cNvSpPr/>
          <p:nvPr/>
        </p:nvSpPr>
        <p:spPr>
          <a:xfrm>
            <a:off x="1922836" y="3518168"/>
            <a:ext cx="583659" cy="603116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CCA12A-9EF9-40BA-8E51-3D0DF45B7B31}"/>
              </a:ext>
            </a:extLst>
          </p:cNvPr>
          <p:cNvSpPr/>
          <p:nvPr/>
        </p:nvSpPr>
        <p:spPr>
          <a:xfrm>
            <a:off x="3641394" y="3524652"/>
            <a:ext cx="583659" cy="603116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DFFBE4D-6A28-4BDF-A000-04DC5458FE07}"/>
              </a:ext>
            </a:extLst>
          </p:cNvPr>
          <p:cNvSpPr/>
          <p:nvPr/>
        </p:nvSpPr>
        <p:spPr>
          <a:xfrm>
            <a:off x="5372926" y="3534379"/>
            <a:ext cx="583659" cy="603116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FE3E46B-65D0-4234-B9A4-2C0B3C6B8223}"/>
              </a:ext>
            </a:extLst>
          </p:cNvPr>
          <p:cNvSpPr/>
          <p:nvPr/>
        </p:nvSpPr>
        <p:spPr>
          <a:xfrm>
            <a:off x="4507157" y="3524651"/>
            <a:ext cx="583659" cy="603116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54C6A5-2B16-4947-9E66-63EC7930A76B}"/>
              </a:ext>
            </a:extLst>
          </p:cNvPr>
          <p:cNvSpPr/>
          <p:nvPr/>
        </p:nvSpPr>
        <p:spPr>
          <a:xfrm>
            <a:off x="6215983" y="3531134"/>
            <a:ext cx="583659" cy="603116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E364776-54DA-46C1-9EC9-46924279DAF0}"/>
              </a:ext>
            </a:extLst>
          </p:cNvPr>
          <p:cNvSpPr/>
          <p:nvPr/>
        </p:nvSpPr>
        <p:spPr>
          <a:xfrm>
            <a:off x="7081752" y="3531135"/>
            <a:ext cx="583659" cy="603116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B0A3FEB-EC35-49F0-9303-BB5BC848049D}"/>
              </a:ext>
            </a:extLst>
          </p:cNvPr>
          <p:cNvSpPr/>
          <p:nvPr/>
        </p:nvSpPr>
        <p:spPr>
          <a:xfrm>
            <a:off x="7937790" y="3521409"/>
            <a:ext cx="583659" cy="603116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C2BCFC-7B59-412B-8045-23A05CC9009B}"/>
              </a:ext>
            </a:extLst>
          </p:cNvPr>
          <p:cNvSpPr/>
          <p:nvPr/>
        </p:nvSpPr>
        <p:spPr>
          <a:xfrm>
            <a:off x="8793827" y="3521406"/>
            <a:ext cx="583659" cy="603116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표 36">
            <a:extLst>
              <a:ext uri="{FF2B5EF4-FFF2-40B4-BE49-F238E27FC236}">
                <a16:creationId xmlns:a16="http://schemas.microsoft.com/office/drawing/2014/main" id="{19BE70BE-66F2-4286-ABF2-C03AD8A51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719315"/>
              </p:ext>
            </p:extLst>
          </p:nvPr>
        </p:nvGraphicFramePr>
        <p:xfrm>
          <a:off x="685297" y="4309348"/>
          <a:ext cx="10034584" cy="238918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11214">
                  <a:extLst>
                    <a:ext uri="{9D8B030D-6E8A-4147-A177-3AD203B41FA5}">
                      <a16:colId xmlns:a16="http://schemas.microsoft.com/office/drawing/2014/main" val="3345052401"/>
                    </a:ext>
                  </a:extLst>
                </a:gridCol>
                <a:gridCol w="7023370">
                  <a:extLst>
                    <a:ext uri="{9D8B030D-6E8A-4147-A177-3AD203B41FA5}">
                      <a16:colId xmlns:a16="http://schemas.microsoft.com/office/drawing/2014/main" val="2433275064"/>
                    </a:ext>
                  </a:extLst>
                </a:gridCol>
              </a:tblGrid>
              <a:tr h="39819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본문</a:t>
                      </a:r>
                      <a:r>
                        <a:rPr lang="en-US" altLang="ko-KR" dirty="0"/>
                        <a:t>1 (</a:t>
                      </a:r>
                      <a:r>
                        <a:rPr lang="ko-KR" altLang="en-US" dirty="0"/>
                        <a:t>구분기준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화면 구성 방식에 따라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838961"/>
                  </a:ext>
                </a:extLst>
              </a:tr>
              <a:tr h="3981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선 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214628"/>
                  </a:ext>
                </a:extLst>
              </a:tr>
              <a:tr h="3981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빨간색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이벤트 아이콘의 목록을 </a:t>
                      </a:r>
                      <a:r>
                        <a:rPr lang="ko-KR" altLang="en-US" dirty="0" err="1">
                          <a:solidFill>
                            <a:srgbClr val="FF0000"/>
                          </a:solidFill>
                        </a:rPr>
                        <a:t>상단캐러셀로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775625"/>
                  </a:ext>
                </a:extLst>
              </a:tr>
              <a:tr h="3981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C000"/>
                          </a:solidFill>
                        </a:rPr>
                        <a:t>주황색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C000"/>
                          </a:solidFill>
                        </a:rPr>
                        <a:t>일러스트로 구성</a:t>
                      </a:r>
                      <a:r>
                        <a:rPr lang="en-US" altLang="ko-KR" dirty="0">
                          <a:solidFill>
                            <a:srgbClr val="FFC000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rgbClr val="FFC000"/>
                          </a:solidFill>
                        </a:rPr>
                        <a:t>화면을 크게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701979"/>
                  </a:ext>
                </a:extLst>
              </a:tr>
              <a:tr h="3981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00B050"/>
                          </a:solidFill>
                        </a:rPr>
                        <a:t>초록색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rgbClr val="00B050"/>
                          </a:solidFill>
                        </a:rPr>
                        <a:t>리디페이퍼</a:t>
                      </a:r>
                      <a:r>
                        <a:rPr lang="ko-KR" altLang="en-US" dirty="0">
                          <a:solidFill>
                            <a:srgbClr val="00B050"/>
                          </a:solidFill>
                        </a:rPr>
                        <a:t>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632679"/>
                  </a:ext>
                </a:extLst>
              </a:tr>
              <a:tr h="3981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파란색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책 소개</a:t>
                      </a: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일간</a:t>
                      </a: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주간</a:t>
                      </a: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월간 혹은 최신</a:t>
                      </a: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인기순으로 구분</a:t>
                      </a: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162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5252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44FF63-E594-499C-BF55-F918F1D659C5}"/>
              </a:ext>
            </a:extLst>
          </p:cNvPr>
          <p:cNvSpPr txBox="1"/>
          <p:nvPr/>
        </p:nvSpPr>
        <p:spPr>
          <a:xfrm>
            <a:off x="842713" y="149743"/>
            <a:ext cx="52662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600" dirty="0">
                <a:solidFill>
                  <a:srgbClr val="FF0000"/>
                </a:solidFill>
              </a:rPr>
              <a:t>③ 본문</a:t>
            </a:r>
            <a:r>
              <a:rPr lang="en-US" altLang="ko-KR" sz="5600" dirty="0">
                <a:solidFill>
                  <a:srgbClr val="FF0000"/>
                </a:solidFill>
              </a:rPr>
              <a:t>2</a:t>
            </a:r>
            <a:endParaRPr lang="ko-KR" altLang="en-US" sz="5600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266120-6BC0-460F-865B-649A02FAF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51" y="1240035"/>
            <a:ext cx="9439425" cy="3219996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206C1076-0329-4633-B97C-06E55F812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065694"/>
              </p:ext>
            </p:extLst>
          </p:nvPr>
        </p:nvGraphicFramePr>
        <p:xfrm>
          <a:off x="1183180" y="4940989"/>
          <a:ext cx="9429696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714848">
                  <a:extLst>
                    <a:ext uri="{9D8B030D-6E8A-4147-A177-3AD203B41FA5}">
                      <a16:colId xmlns:a16="http://schemas.microsoft.com/office/drawing/2014/main" val="3071798891"/>
                    </a:ext>
                  </a:extLst>
                </a:gridCol>
                <a:gridCol w="4714848">
                  <a:extLst>
                    <a:ext uri="{9D8B030D-6E8A-4147-A177-3AD203B41FA5}">
                      <a16:colId xmlns:a16="http://schemas.microsoft.com/office/drawing/2014/main" val="731585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49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집 앞 서점에 방금 나온 신간</a:t>
                      </a:r>
                      <a:r>
                        <a:rPr lang="en-US" altLang="ko-KR" dirty="0"/>
                        <a:t>!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신간도서 </a:t>
                      </a:r>
                      <a:r>
                        <a:rPr lang="en-US" altLang="ko-KR" dirty="0"/>
                        <a:t>20</a:t>
                      </a:r>
                      <a:r>
                        <a:rPr lang="ko-KR" altLang="en-US" dirty="0"/>
                        <a:t>권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968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1049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FC41DDE-3EA7-4166-8978-569D1F2F4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7" y="1201263"/>
            <a:ext cx="9916079" cy="3695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498318-1635-4A11-8CE5-6F109EC135EC}"/>
              </a:ext>
            </a:extLst>
          </p:cNvPr>
          <p:cNvSpPr txBox="1"/>
          <p:nvPr/>
        </p:nvSpPr>
        <p:spPr>
          <a:xfrm>
            <a:off x="871896" y="208108"/>
            <a:ext cx="52662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600" dirty="0">
                <a:solidFill>
                  <a:srgbClr val="FF0000"/>
                </a:solidFill>
              </a:rPr>
              <a:t>③ 본문</a:t>
            </a:r>
            <a:r>
              <a:rPr lang="en-US" altLang="ko-KR" sz="5600" dirty="0">
                <a:solidFill>
                  <a:srgbClr val="FF0000"/>
                </a:solidFill>
              </a:rPr>
              <a:t>3</a:t>
            </a:r>
            <a:endParaRPr lang="ko-KR" altLang="en-US" sz="5600" dirty="0">
              <a:solidFill>
                <a:srgbClr val="FF0000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DAA7392-83A2-4138-94DF-7D266226C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483330"/>
              </p:ext>
            </p:extLst>
          </p:nvPr>
        </p:nvGraphicFramePr>
        <p:xfrm>
          <a:off x="1192910" y="4955467"/>
          <a:ext cx="9274052" cy="1010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637026">
                  <a:extLst>
                    <a:ext uri="{9D8B030D-6E8A-4147-A177-3AD203B41FA5}">
                      <a16:colId xmlns:a16="http://schemas.microsoft.com/office/drawing/2014/main" val="3071798891"/>
                    </a:ext>
                  </a:extLst>
                </a:gridCol>
                <a:gridCol w="4637026">
                  <a:extLst>
                    <a:ext uri="{9D8B030D-6E8A-4147-A177-3AD203B41FA5}">
                      <a16:colId xmlns:a16="http://schemas.microsoft.com/office/drawing/2014/main" val="731585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49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사람들이 지금 많이 읽고 있는 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현재 시간 기준으로 사람들이 많이 찾는 책 </a:t>
                      </a:r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권 표시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968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9291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F4B12F-24FE-4C76-8EA4-56692683E8B2}"/>
              </a:ext>
            </a:extLst>
          </p:cNvPr>
          <p:cNvSpPr txBox="1"/>
          <p:nvPr/>
        </p:nvSpPr>
        <p:spPr>
          <a:xfrm>
            <a:off x="871896" y="227564"/>
            <a:ext cx="52662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600" dirty="0">
                <a:solidFill>
                  <a:srgbClr val="FF0000"/>
                </a:solidFill>
              </a:rPr>
              <a:t>③ 본문</a:t>
            </a:r>
            <a:r>
              <a:rPr lang="en-US" altLang="ko-KR" sz="5600" dirty="0">
                <a:solidFill>
                  <a:srgbClr val="FF0000"/>
                </a:solidFill>
              </a:rPr>
              <a:t>4</a:t>
            </a:r>
            <a:endParaRPr lang="ko-KR" altLang="en-US" sz="5600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F33D83-738F-450B-9389-42601BCF7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51" y="1577807"/>
            <a:ext cx="9767078" cy="3003921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6AB4776-C96E-4BB1-BDEF-9F3EC493A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779649"/>
              </p:ext>
            </p:extLst>
          </p:nvPr>
        </p:nvGraphicFramePr>
        <p:xfrm>
          <a:off x="1183180" y="4940989"/>
          <a:ext cx="9108684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554342">
                  <a:extLst>
                    <a:ext uri="{9D8B030D-6E8A-4147-A177-3AD203B41FA5}">
                      <a16:colId xmlns:a16="http://schemas.microsoft.com/office/drawing/2014/main" val="3071798891"/>
                    </a:ext>
                  </a:extLst>
                </a:gridCol>
                <a:gridCol w="4554342">
                  <a:extLst>
                    <a:ext uri="{9D8B030D-6E8A-4147-A177-3AD203B41FA5}">
                      <a16:colId xmlns:a16="http://schemas.microsoft.com/office/drawing/2014/main" val="731585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49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리디의</a:t>
                      </a:r>
                      <a:r>
                        <a:rPr lang="ko-KR" altLang="en-US" dirty="0"/>
                        <a:t> 발견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리디북스에서</a:t>
                      </a:r>
                      <a:r>
                        <a:rPr lang="ko-KR" altLang="en-US" dirty="0"/>
                        <a:t> 추천하는 책 </a:t>
                      </a:r>
                      <a:r>
                        <a:rPr lang="en-US" altLang="ko-KR" dirty="0"/>
                        <a:t>20</a:t>
                      </a:r>
                      <a:r>
                        <a:rPr lang="ko-KR" altLang="en-US" dirty="0"/>
                        <a:t>권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968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9101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29C356-88B3-432B-BB63-944940A50C5B}"/>
              </a:ext>
            </a:extLst>
          </p:cNvPr>
          <p:cNvSpPr txBox="1"/>
          <p:nvPr/>
        </p:nvSpPr>
        <p:spPr>
          <a:xfrm>
            <a:off x="871896" y="208108"/>
            <a:ext cx="52662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600" dirty="0">
                <a:solidFill>
                  <a:srgbClr val="FF0000"/>
                </a:solidFill>
              </a:rPr>
              <a:t>③ 본문</a:t>
            </a:r>
            <a:r>
              <a:rPr lang="en-US" altLang="ko-KR" sz="5600" dirty="0">
                <a:solidFill>
                  <a:srgbClr val="FF0000"/>
                </a:solidFill>
              </a:rPr>
              <a:t>5</a:t>
            </a:r>
            <a:endParaRPr lang="ko-KR" altLang="en-US" sz="5600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F96EF77-1124-4E62-8EB6-E65652635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96" y="1295400"/>
            <a:ext cx="9264325" cy="3821349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9B16DF7-8DBF-4932-958F-B254DF5E5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21928"/>
              </p:ext>
            </p:extLst>
          </p:nvPr>
        </p:nvGraphicFramePr>
        <p:xfrm>
          <a:off x="1134541" y="5243026"/>
          <a:ext cx="8836310" cy="1285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418155">
                  <a:extLst>
                    <a:ext uri="{9D8B030D-6E8A-4147-A177-3AD203B41FA5}">
                      <a16:colId xmlns:a16="http://schemas.microsoft.com/office/drawing/2014/main" val="3071798891"/>
                    </a:ext>
                  </a:extLst>
                </a:gridCol>
                <a:gridCol w="4418155">
                  <a:extLst>
                    <a:ext uri="{9D8B030D-6E8A-4147-A177-3AD203B41FA5}">
                      <a16:colId xmlns:a16="http://schemas.microsoft.com/office/drawing/2014/main" val="731585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49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베스트셀러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베스트셀러 책 </a:t>
                      </a:r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권 표시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제목 클릭 시 본문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의 베스트셀러와</a:t>
                      </a:r>
                      <a:endParaRPr lang="en-US" altLang="ko-KR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dirty="0"/>
                        <a:t>동일한 메인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968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1964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FD9BFD-0863-4A5C-B18D-8A03666657CA}"/>
              </a:ext>
            </a:extLst>
          </p:cNvPr>
          <p:cNvSpPr txBox="1"/>
          <p:nvPr/>
        </p:nvSpPr>
        <p:spPr>
          <a:xfrm>
            <a:off x="871896" y="227564"/>
            <a:ext cx="52662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600" dirty="0">
                <a:solidFill>
                  <a:srgbClr val="FF0000"/>
                </a:solidFill>
              </a:rPr>
              <a:t>③ 본문</a:t>
            </a:r>
            <a:r>
              <a:rPr lang="en-US" altLang="ko-KR" sz="5600" dirty="0">
                <a:solidFill>
                  <a:srgbClr val="FF0000"/>
                </a:solidFill>
              </a:rPr>
              <a:t>6</a:t>
            </a:r>
            <a:endParaRPr lang="ko-KR" altLang="en-US" sz="5600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0E7050-8956-4550-937C-7247213DF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96" y="1557642"/>
            <a:ext cx="9124950" cy="3314700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A969717-3076-481B-ABC2-897338A5D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695886"/>
              </p:ext>
            </p:extLst>
          </p:nvPr>
        </p:nvGraphicFramePr>
        <p:xfrm>
          <a:off x="1338824" y="4980373"/>
          <a:ext cx="8301288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50644">
                  <a:extLst>
                    <a:ext uri="{9D8B030D-6E8A-4147-A177-3AD203B41FA5}">
                      <a16:colId xmlns:a16="http://schemas.microsoft.com/office/drawing/2014/main" val="3071798891"/>
                    </a:ext>
                  </a:extLst>
                </a:gridCol>
                <a:gridCol w="4150644">
                  <a:extLst>
                    <a:ext uri="{9D8B030D-6E8A-4147-A177-3AD203B41FA5}">
                      <a16:colId xmlns:a16="http://schemas.microsoft.com/office/drawing/2014/main" val="731585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49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금주의 신간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신간도서 </a:t>
                      </a:r>
                      <a:r>
                        <a:rPr lang="en-US" altLang="ko-KR" dirty="0"/>
                        <a:t>18</a:t>
                      </a:r>
                      <a:r>
                        <a:rPr lang="ko-KR" altLang="en-US" dirty="0"/>
                        <a:t>권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968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93698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993940-489A-4543-A645-2FAAEDE676ED}"/>
              </a:ext>
            </a:extLst>
          </p:cNvPr>
          <p:cNvSpPr txBox="1"/>
          <p:nvPr/>
        </p:nvSpPr>
        <p:spPr>
          <a:xfrm>
            <a:off x="871896" y="227564"/>
            <a:ext cx="52662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600" dirty="0">
                <a:solidFill>
                  <a:srgbClr val="FF0000"/>
                </a:solidFill>
              </a:rPr>
              <a:t>③ 본문</a:t>
            </a:r>
            <a:r>
              <a:rPr lang="en-US" altLang="ko-KR" sz="5600" dirty="0">
                <a:solidFill>
                  <a:srgbClr val="FF0000"/>
                </a:solidFill>
              </a:rPr>
              <a:t>7</a:t>
            </a:r>
            <a:endParaRPr lang="ko-KR" altLang="en-US" sz="5600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620C6D-AC5E-4823-BB14-4819FBFE3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96" y="1512549"/>
            <a:ext cx="9172575" cy="3190875"/>
          </a:xfrm>
          <a:prstGeom prst="rect">
            <a:avLst/>
          </a:prstGeom>
        </p:spPr>
      </p:pic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314A5953-EC56-450A-8ECE-86C6D69DD9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027004"/>
              </p:ext>
            </p:extLst>
          </p:nvPr>
        </p:nvGraphicFramePr>
        <p:xfrm>
          <a:off x="1273239" y="4708019"/>
          <a:ext cx="8318233" cy="1559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777251">
                  <a:extLst>
                    <a:ext uri="{9D8B030D-6E8A-4147-A177-3AD203B41FA5}">
                      <a16:colId xmlns:a16="http://schemas.microsoft.com/office/drawing/2014/main" val="3549984177"/>
                    </a:ext>
                  </a:extLst>
                </a:gridCol>
                <a:gridCol w="4540982">
                  <a:extLst>
                    <a:ext uri="{9D8B030D-6E8A-4147-A177-3AD203B41FA5}">
                      <a16:colId xmlns:a16="http://schemas.microsoft.com/office/drawing/2014/main" val="4044528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54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인스타그램 추천도서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- </a:t>
                      </a:r>
                      <a:r>
                        <a:rPr lang="ko-KR" altLang="en-US" dirty="0" err="1"/>
                        <a:t>리디북스</a:t>
                      </a:r>
                      <a:r>
                        <a:rPr lang="ko-KR" altLang="en-US" dirty="0"/>
                        <a:t> 인스타그램 계정에서 추천도서 </a:t>
                      </a:r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권 표시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제목 클릭 시 추천도서 표시된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879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43217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A11271-7310-40B7-B8D8-653861CB6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95" y="1677759"/>
            <a:ext cx="8670939" cy="26508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2F3551-E260-4628-BFDC-53F190BB7A9A}"/>
              </a:ext>
            </a:extLst>
          </p:cNvPr>
          <p:cNvSpPr txBox="1"/>
          <p:nvPr/>
        </p:nvSpPr>
        <p:spPr>
          <a:xfrm>
            <a:off x="871896" y="227564"/>
            <a:ext cx="52662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600" dirty="0">
                <a:solidFill>
                  <a:srgbClr val="FF0000"/>
                </a:solidFill>
              </a:rPr>
              <a:t>④ </a:t>
            </a:r>
            <a:r>
              <a:rPr lang="ko-KR" altLang="en-US" sz="5600" dirty="0" err="1">
                <a:solidFill>
                  <a:srgbClr val="FF0000"/>
                </a:solidFill>
              </a:rPr>
              <a:t>푸터</a:t>
            </a:r>
            <a:endParaRPr lang="ko-KR" altLang="en-US" sz="5600" dirty="0">
              <a:solidFill>
                <a:srgbClr val="FF0000"/>
              </a:solidFill>
            </a:endParaRP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B7C99F0-EE9E-425E-A20A-8A8643056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205416"/>
              </p:ext>
            </p:extLst>
          </p:nvPr>
        </p:nvGraphicFramePr>
        <p:xfrm>
          <a:off x="881623" y="4717730"/>
          <a:ext cx="8670938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35469">
                  <a:extLst>
                    <a:ext uri="{9D8B030D-6E8A-4147-A177-3AD203B41FA5}">
                      <a16:colId xmlns:a16="http://schemas.microsoft.com/office/drawing/2014/main" val="3071798891"/>
                    </a:ext>
                  </a:extLst>
                </a:gridCol>
                <a:gridCol w="4335469">
                  <a:extLst>
                    <a:ext uri="{9D8B030D-6E8A-4147-A177-3AD203B41FA5}">
                      <a16:colId xmlns:a16="http://schemas.microsoft.com/office/drawing/2014/main" val="731585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49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푸터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페이지 하단에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968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580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1EBC6BE-5ECA-4972-9037-207126C52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07" y="568967"/>
            <a:ext cx="8591821" cy="2582795"/>
          </a:xfrm>
          <a:prstGeom prst="rect">
            <a:avLst/>
          </a:prstGeom>
        </p:spPr>
      </p:pic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BC93CE0B-5AF2-49F3-B2C3-F1308ED09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213924"/>
              </p:ext>
            </p:extLst>
          </p:nvPr>
        </p:nvGraphicFramePr>
        <p:xfrm>
          <a:off x="874407" y="3428999"/>
          <a:ext cx="8591821" cy="272607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5331">
                  <a:extLst>
                    <a:ext uri="{9D8B030D-6E8A-4147-A177-3AD203B41FA5}">
                      <a16:colId xmlns:a16="http://schemas.microsoft.com/office/drawing/2014/main" val="2924574811"/>
                    </a:ext>
                  </a:extLst>
                </a:gridCol>
                <a:gridCol w="6256490">
                  <a:extLst>
                    <a:ext uri="{9D8B030D-6E8A-4147-A177-3AD203B41FA5}">
                      <a16:colId xmlns:a16="http://schemas.microsoft.com/office/drawing/2014/main" val="2896830508"/>
                    </a:ext>
                  </a:extLst>
                </a:gridCol>
              </a:tblGrid>
              <a:tr h="4202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푸터</a:t>
                      </a:r>
                      <a:r>
                        <a:rPr lang="ko-KR" altLang="en-US" dirty="0"/>
                        <a:t> 부분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항상 있음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198041"/>
                  </a:ext>
                </a:extLst>
              </a:tr>
              <a:tr h="4202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표시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74421"/>
                  </a:ext>
                </a:extLst>
              </a:tr>
              <a:tr h="42029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빨간색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메일 관련된 앱이 실행되면서 발송지가 정해지며 메일을 쓰게 함</a:t>
                      </a:r>
                      <a:endParaRPr lang="en-US" altLang="ko-K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370099"/>
                  </a:ext>
                </a:extLst>
              </a:tr>
              <a:tr h="46579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FFC000"/>
                          </a:solidFill>
                        </a:rPr>
                        <a:t>주황색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rgbClr val="FFC000"/>
                          </a:solidFill>
                        </a:rPr>
                        <a:t>누르면 새 탭에서 해당 페이지가 나타남</a:t>
                      </a:r>
                      <a:endParaRPr lang="en-US" altLang="ko-KR" sz="16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877318"/>
                  </a:ext>
                </a:extLst>
              </a:tr>
              <a:tr h="42029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00B050"/>
                          </a:solidFill>
                        </a:rPr>
                        <a:t>초록색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rgbClr val="00B050"/>
                          </a:solidFill>
                        </a:rPr>
                        <a:t>안보이던 해당 정보가 보이게 함</a:t>
                      </a:r>
                      <a:endParaRPr lang="en-US" altLang="ko-KR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646122"/>
                  </a:ext>
                </a:extLst>
              </a:tr>
              <a:tr h="42029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파란색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rgbClr val="0070C0"/>
                          </a:solidFill>
                        </a:rPr>
                        <a:t>해당 페이지로 이동</a:t>
                      </a:r>
                      <a:endParaRPr lang="en-US" altLang="ko-KR" sz="1600" dirty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ko-KR" altLang="en-US" sz="1600" dirty="0" err="1">
                          <a:solidFill>
                            <a:srgbClr val="0070C0"/>
                          </a:solidFill>
                        </a:rPr>
                        <a:t>리디캐쉬</a:t>
                      </a:r>
                      <a:r>
                        <a:rPr lang="ko-KR" altLang="en-US" sz="1600" dirty="0">
                          <a:solidFill>
                            <a:srgbClr val="0070C0"/>
                          </a:solidFill>
                        </a:rPr>
                        <a:t> 충전은 로그인 상태가 아니면 로그인 페이지로 이동</a:t>
                      </a:r>
                      <a:r>
                        <a:rPr lang="en-US" altLang="ko-KR" sz="1600" dirty="0">
                          <a:solidFill>
                            <a:srgbClr val="0070C0"/>
                          </a:solidFill>
                        </a:rPr>
                        <a:t>)</a:t>
                      </a:r>
                      <a:r>
                        <a:rPr lang="ko-KR" altLang="en-US" sz="1600" dirty="0">
                          <a:solidFill>
                            <a:srgbClr val="0070C0"/>
                          </a:solidFill>
                        </a:rPr>
                        <a:t> </a:t>
                      </a:r>
                      <a:endParaRPr lang="en-US" altLang="ko-KR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752916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0804EBA-2C61-4F05-98EA-5E2F6CF28FF6}"/>
              </a:ext>
            </a:extLst>
          </p:cNvPr>
          <p:cNvCxnSpPr/>
          <p:nvPr/>
        </p:nvCxnSpPr>
        <p:spPr>
          <a:xfrm>
            <a:off x="1167319" y="1040860"/>
            <a:ext cx="1459149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F83089E-36D6-452E-9F2E-ADEEE8B59F1B}"/>
              </a:ext>
            </a:extLst>
          </p:cNvPr>
          <p:cNvCxnSpPr>
            <a:cxnSpLocks/>
          </p:cNvCxnSpPr>
          <p:nvPr/>
        </p:nvCxnSpPr>
        <p:spPr>
          <a:xfrm>
            <a:off x="2983149" y="1037618"/>
            <a:ext cx="966281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24C23AB-78AB-48B6-BB33-D10BCEBBD8FE}"/>
              </a:ext>
            </a:extLst>
          </p:cNvPr>
          <p:cNvCxnSpPr>
            <a:cxnSpLocks/>
          </p:cNvCxnSpPr>
          <p:nvPr/>
        </p:nvCxnSpPr>
        <p:spPr>
          <a:xfrm>
            <a:off x="2999358" y="1384571"/>
            <a:ext cx="966281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EC13D28-1C43-4C15-8842-5170092F91D6}"/>
              </a:ext>
            </a:extLst>
          </p:cNvPr>
          <p:cNvCxnSpPr>
            <a:cxnSpLocks/>
          </p:cNvCxnSpPr>
          <p:nvPr/>
        </p:nvCxnSpPr>
        <p:spPr>
          <a:xfrm>
            <a:off x="3018817" y="1705586"/>
            <a:ext cx="966281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BE4C950-D81B-4752-AE53-EA76FDFB19B2}"/>
              </a:ext>
            </a:extLst>
          </p:cNvPr>
          <p:cNvCxnSpPr>
            <a:cxnSpLocks/>
          </p:cNvCxnSpPr>
          <p:nvPr/>
        </p:nvCxnSpPr>
        <p:spPr>
          <a:xfrm>
            <a:off x="3018816" y="2026599"/>
            <a:ext cx="966281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19E7BD3-B7E9-4131-B9D2-2F397558D65E}"/>
              </a:ext>
            </a:extLst>
          </p:cNvPr>
          <p:cNvCxnSpPr>
            <a:cxnSpLocks/>
          </p:cNvCxnSpPr>
          <p:nvPr/>
        </p:nvCxnSpPr>
        <p:spPr>
          <a:xfrm>
            <a:off x="4461761" y="1076527"/>
            <a:ext cx="898179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F860BE0-07AA-4F3D-8244-6C80A0DA49F9}"/>
              </a:ext>
            </a:extLst>
          </p:cNvPr>
          <p:cNvCxnSpPr>
            <a:cxnSpLocks/>
          </p:cNvCxnSpPr>
          <p:nvPr/>
        </p:nvCxnSpPr>
        <p:spPr>
          <a:xfrm>
            <a:off x="4477974" y="1365115"/>
            <a:ext cx="898179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DED68BA-B9FF-4625-B91E-F096067EA473}"/>
              </a:ext>
            </a:extLst>
          </p:cNvPr>
          <p:cNvCxnSpPr>
            <a:cxnSpLocks/>
          </p:cNvCxnSpPr>
          <p:nvPr/>
        </p:nvCxnSpPr>
        <p:spPr>
          <a:xfrm>
            <a:off x="4497426" y="1705586"/>
            <a:ext cx="89817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528BABB-3856-4FEB-86E7-8A1D79D68C41}"/>
              </a:ext>
            </a:extLst>
          </p:cNvPr>
          <p:cNvCxnSpPr>
            <a:cxnSpLocks/>
          </p:cNvCxnSpPr>
          <p:nvPr/>
        </p:nvCxnSpPr>
        <p:spPr>
          <a:xfrm>
            <a:off x="4477973" y="2046052"/>
            <a:ext cx="898179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DFDF5EA-D85C-42F3-AD6D-3DA282519A69}"/>
              </a:ext>
            </a:extLst>
          </p:cNvPr>
          <p:cNvCxnSpPr>
            <a:cxnSpLocks/>
          </p:cNvCxnSpPr>
          <p:nvPr/>
        </p:nvCxnSpPr>
        <p:spPr>
          <a:xfrm>
            <a:off x="5927397" y="1063555"/>
            <a:ext cx="580407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D442561-F679-4B5E-B975-2521B80A6254}"/>
              </a:ext>
            </a:extLst>
          </p:cNvPr>
          <p:cNvCxnSpPr>
            <a:cxnSpLocks/>
          </p:cNvCxnSpPr>
          <p:nvPr/>
        </p:nvCxnSpPr>
        <p:spPr>
          <a:xfrm>
            <a:off x="5943607" y="1391053"/>
            <a:ext cx="580407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E049F49-88B9-44FA-A23B-B8D31A9BBD91}"/>
              </a:ext>
            </a:extLst>
          </p:cNvPr>
          <p:cNvCxnSpPr>
            <a:cxnSpLocks/>
          </p:cNvCxnSpPr>
          <p:nvPr/>
        </p:nvCxnSpPr>
        <p:spPr>
          <a:xfrm>
            <a:off x="7130387" y="1060313"/>
            <a:ext cx="580407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6BA1D74-73AA-47F1-9CD6-381B951B019D}"/>
              </a:ext>
            </a:extLst>
          </p:cNvPr>
          <p:cNvCxnSpPr>
            <a:cxnSpLocks/>
          </p:cNvCxnSpPr>
          <p:nvPr/>
        </p:nvCxnSpPr>
        <p:spPr>
          <a:xfrm>
            <a:off x="7130387" y="1381326"/>
            <a:ext cx="580407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9DDBFB4-E7C6-4D62-ABC3-A115484A0D86}"/>
              </a:ext>
            </a:extLst>
          </p:cNvPr>
          <p:cNvCxnSpPr>
            <a:cxnSpLocks/>
          </p:cNvCxnSpPr>
          <p:nvPr/>
        </p:nvCxnSpPr>
        <p:spPr>
          <a:xfrm>
            <a:off x="2091443" y="2966936"/>
            <a:ext cx="2723748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443F990-89FD-46E7-B5DB-C12360C8808B}"/>
              </a:ext>
            </a:extLst>
          </p:cNvPr>
          <p:cNvCxnSpPr>
            <a:cxnSpLocks/>
          </p:cNvCxnSpPr>
          <p:nvPr/>
        </p:nvCxnSpPr>
        <p:spPr>
          <a:xfrm>
            <a:off x="1173802" y="2623224"/>
            <a:ext cx="917641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04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BF3DC36-521C-47A2-99AA-55B30B9BF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47" y="50334"/>
            <a:ext cx="6678888" cy="676572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1313007-89E5-451F-B547-CC119D0563FD}"/>
              </a:ext>
            </a:extLst>
          </p:cNvPr>
          <p:cNvSpPr/>
          <p:nvPr/>
        </p:nvSpPr>
        <p:spPr>
          <a:xfrm>
            <a:off x="1040246" y="50334"/>
            <a:ext cx="7792008" cy="1874578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81596C2-C8AA-4044-BB25-C5E0B40D4082}"/>
              </a:ext>
            </a:extLst>
          </p:cNvPr>
          <p:cNvSpPr/>
          <p:nvPr/>
        </p:nvSpPr>
        <p:spPr>
          <a:xfrm>
            <a:off x="1040246" y="2014756"/>
            <a:ext cx="7792007" cy="2657912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05C67E-9C69-4190-A47A-DAA6F3E27838}"/>
              </a:ext>
            </a:extLst>
          </p:cNvPr>
          <p:cNvSpPr/>
          <p:nvPr/>
        </p:nvSpPr>
        <p:spPr>
          <a:xfrm>
            <a:off x="1040247" y="4762512"/>
            <a:ext cx="7792006" cy="1957070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1CF876E-7EB7-4649-8588-3D5B03FCF76E}"/>
              </a:ext>
            </a:extLst>
          </p:cNvPr>
          <p:cNvSpPr/>
          <p:nvPr/>
        </p:nvSpPr>
        <p:spPr>
          <a:xfrm>
            <a:off x="8969533" y="3015752"/>
            <a:ext cx="283775" cy="28924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E927EF-9D58-46A8-9A3C-208AE4F079B6}"/>
              </a:ext>
            </a:extLst>
          </p:cNvPr>
          <p:cNvSpPr txBox="1"/>
          <p:nvPr/>
        </p:nvSpPr>
        <p:spPr>
          <a:xfrm>
            <a:off x="9253308" y="3015752"/>
            <a:ext cx="928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본문</a:t>
            </a:r>
            <a:r>
              <a:rPr lang="en-US" altLang="ko-KR" dirty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1B3F83D-3574-4B6F-933C-3A2ECBDDA755}"/>
              </a:ext>
            </a:extLst>
          </p:cNvPr>
          <p:cNvSpPr/>
          <p:nvPr/>
        </p:nvSpPr>
        <p:spPr>
          <a:xfrm>
            <a:off x="8969533" y="5721381"/>
            <a:ext cx="283775" cy="28924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48CF4D-D9B1-4450-B17F-F57477D1E4DF}"/>
              </a:ext>
            </a:extLst>
          </p:cNvPr>
          <p:cNvSpPr txBox="1"/>
          <p:nvPr/>
        </p:nvSpPr>
        <p:spPr>
          <a:xfrm>
            <a:off x="9253308" y="5721381"/>
            <a:ext cx="928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본문</a:t>
            </a:r>
            <a:r>
              <a:rPr lang="en-US" altLang="ko-KR" dirty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48DB02F-9A9E-4316-9C9D-9DAC97BB9EAD}"/>
              </a:ext>
            </a:extLst>
          </p:cNvPr>
          <p:cNvSpPr/>
          <p:nvPr/>
        </p:nvSpPr>
        <p:spPr>
          <a:xfrm>
            <a:off x="8969533" y="848776"/>
            <a:ext cx="283775" cy="28924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FCE690-88EE-447C-A5A8-3DA28999F646}"/>
              </a:ext>
            </a:extLst>
          </p:cNvPr>
          <p:cNvSpPr txBox="1"/>
          <p:nvPr/>
        </p:nvSpPr>
        <p:spPr>
          <a:xfrm>
            <a:off x="9253308" y="848776"/>
            <a:ext cx="928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본문</a:t>
            </a:r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975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57989C9-CE46-431D-BCC9-9BDBF190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231" y="437626"/>
            <a:ext cx="7302311" cy="419309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6D6058A-41DA-44CC-992D-F225FE127875}"/>
              </a:ext>
            </a:extLst>
          </p:cNvPr>
          <p:cNvSpPr/>
          <p:nvPr/>
        </p:nvSpPr>
        <p:spPr>
          <a:xfrm>
            <a:off x="1001673" y="123038"/>
            <a:ext cx="7792007" cy="2657912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645892-BB7F-49D1-99BA-DA3E449F037C}"/>
              </a:ext>
            </a:extLst>
          </p:cNvPr>
          <p:cNvSpPr/>
          <p:nvPr/>
        </p:nvSpPr>
        <p:spPr>
          <a:xfrm>
            <a:off x="1001673" y="2869034"/>
            <a:ext cx="7792007" cy="186235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7537390-E081-4944-AE6A-EA13F46C4EC1}"/>
              </a:ext>
            </a:extLst>
          </p:cNvPr>
          <p:cNvSpPr/>
          <p:nvPr/>
        </p:nvSpPr>
        <p:spPr>
          <a:xfrm>
            <a:off x="8955685" y="1047316"/>
            <a:ext cx="283775" cy="28924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A4228B-50E1-45C1-880C-7AB6BC84DB7C}"/>
              </a:ext>
            </a:extLst>
          </p:cNvPr>
          <p:cNvSpPr txBox="1"/>
          <p:nvPr/>
        </p:nvSpPr>
        <p:spPr>
          <a:xfrm>
            <a:off x="9239460" y="1047316"/>
            <a:ext cx="928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본문</a:t>
            </a:r>
            <a:r>
              <a:rPr lang="en-US" altLang="ko-KR" dirty="0">
                <a:solidFill>
                  <a:srgbClr val="FF0000"/>
                </a:solidFill>
              </a:rPr>
              <a:t>7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AC33F73-114B-44F7-A128-6B2BDC47E43C}"/>
              </a:ext>
            </a:extLst>
          </p:cNvPr>
          <p:cNvSpPr/>
          <p:nvPr/>
        </p:nvSpPr>
        <p:spPr>
          <a:xfrm>
            <a:off x="8955685" y="3775136"/>
            <a:ext cx="283775" cy="28924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2FF84A-3C84-4CA5-819E-027B0975F169}"/>
              </a:ext>
            </a:extLst>
          </p:cNvPr>
          <p:cNvSpPr txBox="1"/>
          <p:nvPr/>
        </p:nvSpPr>
        <p:spPr>
          <a:xfrm>
            <a:off x="9239459" y="3775136"/>
            <a:ext cx="120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푸터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64807680-FCB4-4834-827C-03A1DBC1D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134261"/>
              </p:ext>
            </p:extLst>
          </p:nvPr>
        </p:nvGraphicFramePr>
        <p:xfrm>
          <a:off x="1001674" y="4895753"/>
          <a:ext cx="8829108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67260">
                  <a:extLst>
                    <a:ext uri="{9D8B030D-6E8A-4147-A177-3AD203B41FA5}">
                      <a16:colId xmlns:a16="http://schemas.microsoft.com/office/drawing/2014/main" val="1180262911"/>
                    </a:ext>
                  </a:extLst>
                </a:gridCol>
                <a:gridCol w="6061848">
                  <a:extLst>
                    <a:ext uri="{9D8B030D-6E8A-4147-A177-3AD203B41FA5}">
                      <a16:colId xmlns:a16="http://schemas.microsoft.com/office/drawing/2014/main" val="2218907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320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① 헤더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특정한 페이지를 제외한 대부분의 페이지 상단에 보이는 헤더</a:t>
                      </a:r>
                      <a:endParaRPr lang="en-US" altLang="ko-K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00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② 서브 헤더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메인 홈페이지에서 보임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내비게이션</a:t>
                      </a:r>
                      <a:r>
                        <a:rPr lang="en-US" altLang="ko-KR" sz="1600" dirty="0"/>
                        <a:t>)</a:t>
                      </a:r>
                      <a:r>
                        <a:rPr lang="ko-KR" altLang="en-US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689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③ 본문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 ~ 7</a:t>
                      </a:r>
                      <a:r>
                        <a:rPr lang="ko-KR" altLang="en-US" sz="1600" dirty="0"/>
                        <a:t>개의 레이아웃으로 구성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책이름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저자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 err="1"/>
                        <a:t>별점</a:t>
                      </a:r>
                      <a:r>
                        <a:rPr lang="ko-KR" altLang="en-US" sz="1600" dirty="0"/>
                        <a:t> 표시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64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④ </a:t>
                      </a:r>
                      <a:r>
                        <a:rPr lang="ko-KR" altLang="en-US" sz="1600" dirty="0" err="1"/>
                        <a:t>푸터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특정한 페이지를 제외한 대부분의 페이지 하단에 보이는 </a:t>
                      </a:r>
                      <a:r>
                        <a:rPr lang="ko-KR" altLang="en-US" sz="1600" dirty="0" err="1"/>
                        <a:t>푸터</a:t>
                      </a:r>
                      <a:endParaRPr lang="en-US" altLang="ko-K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552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3532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71A5CB-ED25-45A5-9C71-D2FACE807846}"/>
              </a:ext>
            </a:extLst>
          </p:cNvPr>
          <p:cNvSpPr txBox="1"/>
          <p:nvPr/>
        </p:nvSpPr>
        <p:spPr>
          <a:xfrm>
            <a:off x="755165" y="149342"/>
            <a:ext cx="30871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600" dirty="0">
                <a:solidFill>
                  <a:srgbClr val="FF0000"/>
                </a:solidFill>
              </a:rPr>
              <a:t>① 헤더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BCA75F8-A24B-4AA0-A76C-96316C8FD44D}"/>
              </a:ext>
            </a:extLst>
          </p:cNvPr>
          <p:cNvSpPr/>
          <p:nvPr/>
        </p:nvSpPr>
        <p:spPr>
          <a:xfrm>
            <a:off x="1379512" y="1407691"/>
            <a:ext cx="1342239" cy="520118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11FCC28-1E5C-4384-A337-655246309AEE}"/>
              </a:ext>
            </a:extLst>
          </p:cNvPr>
          <p:cNvSpPr/>
          <p:nvPr/>
        </p:nvSpPr>
        <p:spPr>
          <a:xfrm>
            <a:off x="3880830" y="1407691"/>
            <a:ext cx="3429698" cy="520118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F625097-F729-465A-9BCF-BC26E3278819}"/>
              </a:ext>
            </a:extLst>
          </p:cNvPr>
          <p:cNvSpPr/>
          <p:nvPr/>
        </p:nvSpPr>
        <p:spPr>
          <a:xfrm>
            <a:off x="8956170" y="1455778"/>
            <a:ext cx="1013670" cy="472031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4AF0EEB-A05A-4F06-80ED-47552F0F9C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0" r="6765"/>
          <a:stretch/>
        </p:blipFill>
        <p:spPr>
          <a:xfrm>
            <a:off x="884562" y="1356456"/>
            <a:ext cx="10410825" cy="114270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65C1E43-0464-4B7C-9B3B-E84E82384052}"/>
              </a:ext>
            </a:extLst>
          </p:cNvPr>
          <p:cNvSpPr/>
          <p:nvPr/>
        </p:nvSpPr>
        <p:spPr>
          <a:xfrm>
            <a:off x="1353631" y="1429900"/>
            <a:ext cx="1260169" cy="4720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D263B5-F27C-4C28-8DCA-E6F5529B8090}"/>
              </a:ext>
            </a:extLst>
          </p:cNvPr>
          <p:cNvSpPr/>
          <p:nvPr/>
        </p:nvSpPr>
        <p:spPr>
          <a:xfrm>
            <a:off x="2646540" y="1429899"/>
            <a:ext cx="1183586" cy="4720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7F1241C-F689-4DA4-B405-F8F20E57E82F}"/>
              </a:ext>
            </a:extLst>
          </p:cNvPr>
          <p:cNvSpPr/>
          <p:nvPr/>
        </p:nvSpPr>
        <p:spPr>
          <a:xfrm>
            <a:off x="3854239" y="1430697"/>
            <a:ext cx="3366068" cy="4712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DE687A3-FE2D-4E35-ACC5-5E59CF94A300}"/>
              </a:ext>
            </a:extLst>
          </p:cNvPr>
          <p:cNvSpPr/>
          <p:nvPr/>
        </p:nvSpPr>
        <p:spPr>
          <a:xfrm>
            <a:off x="9118119" y="1462329"/>
            <a:ext cx="817217" cy="3837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DA3299-C363-4329-908C-8CD2F6D1EEF2}"/>
              </a:ext>
            </a:extLst>
          </p:cNvPr>
          <p:cNvSpPr/>
          <p:nvPr/>
        </p:nvSpPr>
        <p:spPr>
          <a:xfrm>
            <a:off x="9964597" y="1468085"/>
            <a:ext cx="723529" cy="3779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2318F0C-F650-4295-8245-E9D66A857CEA}"/>
              </a:ext>
            </a:extLst>
          </p:cNvPr>
          <p:cNvSpPr/>
          <p:nvPr/>
        </p:nvSpPr>
        <p:spPr>
          <a:xfrm flipV="1">
            <a:off x="1362257" y="1976693"/>
            <a:ext cx="742586" cy="460103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FFC5447-688D-472D-9542-0F76C06EFF50}"/>
              </a:ext>
            </a:extLst>
          </p:cNvPr>
          <p:cNvSpPr/>
          <p:nvPr/>
        </p:nvSpPr>
        <p:spPr>
          <a:xfrm flipV="1">
            <a:off x="2436762" y="1965565"/>
            <a:ext cx="742586" cy="471233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6AFC940-DBD3-4335-A2F3-AFA1B8FE45BB}"/>
              </a:ext>
            </a:extLst>
          </p:cNvPr>
          <p:cNvSpPr/>
          <p:nvPr/>
        </p:nvSpPr>
        <p:spPr>
          <a:xfrm flipV="1">
            <a:off x="3609043" y="1965564"/>
            <a:ext cx="742586" cy="471233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8424410-44FD-42AE-97D7-32FDA5629F40}"/>
              </a:ext>
            </a:extLst>
          </p:cNvPr>
          <p:cNvSpPr/>
          <p:nvPr/>
        </p:nvSpPr>
        <p:spPr>
          <a:xfrm flipV="1">
            <a:off x="4820698" y="1973669"/>
            <a:ext cx="1010756" cy="471233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graphicFrame>
        <p:nvGraphicFramePr>
          <p:cNvPr id="27" name="표 27">
            <a:extLst>
              <a:ext uri="{FF2B5EF4-FFF2-40B4-BE49-F238E27FC236}">
                <a16:creationId xmlns:a16="http://schemas.microsoft.com/office/drawing/2014/main" id="{6439EE80-0FF6-4F90-8604-3140A3DDF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758183"/>
              </p:ext>
            </p:extLst>
          </p:nvPr>
        </p:nvGraphicFramePr>
        <p:xfrm>
          <a:off x="884561" y="2505330"/>
          <a:ext cx="10410825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93142">
                  <a:extLst>
                    <a:ext uri="{9D8B030D-6E8A-4147-A177-3AD203B41FA5}">
                      <a16:colId xmlns:a16="http://schemas.microsoft.com/office/drawing/2014/main" val="4121000701"/>
                    </a:ext>
                  </a:extLst>
                </a:gridCol>
                <a:gridCol w="8517683">
                  <a:extLst>
                    <a:ext uri="{9D8B030D-6E8A-4147-A177-3AD203B41FA5}">
                      <a16:colId xmlns:a16="http://schemas.microsoft.com/office/drawing/2014/main" val="294908602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헤더부분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항상 배치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456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89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홈로고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메인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183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RIDI Select </a:t>
                      </a:r>
                      <a:r>
                        <a:rPr lang="ko-KR" altLang="en-US" dirty="0"/>
                        <a:t>로고 </a:t>
                      </a:r>
                      <a:r>
                        <a:rPr lang="en-US" altLang="ko-KR" dirty="0"/>
                        <a:t>- </a:t>
                      </a:r>
                      <a:r>
                        <a:rPr lang="ko-KR" altLang="en-US" dirty="0" err="1"/>
                        <a:t>리디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셀렉트</a:t>
                      </a:r>
                      <a:r>
                        <a:rPr lang="ko-KR" altLang="en-US" dirty="0"/>
                        <a:t> 페이지로 이동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링크 걸기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120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검색창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검색 시 검색어와 관련된 책 및 작가와 관련된 정보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921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회원가입 페이지로 이동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sz="1800" dirty="0"/>
                        <a:t>로그인 상태면 캐시충전으로 변함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06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로그인 페이지로 이동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로그인 상태면 내 서재로 변함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451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메인 페이지로 이동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하늘색 밑줄로 현재 위치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19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로그인 후 이용가능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로그인 상태면 계정 별 알림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278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로그인 후 이용가능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로그인 상태면 구매가능 </a:t>
                      </a:r>
                      <a:r>
                        <a:rPr lang="en-US" altLang="ko-KR" dirty="0"/>
                        <a:t>| </a:t>
                      </a:r>
                      <a:r>
                        <a:rPr lang="ko-KR" altLang="en-US" dirty="0"/>
                        <a:t>대여가능 목록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864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로그인 후 이용가능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로그인 상태면 캐시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포인트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쿠폰 및 최근 조회한 작품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116716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9C4D96A-04BF-4EC8-A955-BEDC90C4CCC3}"/>
              </a:ext>
            </a:extLst>
          </p:cNvPr>
          <p:cNvSpPr txBox="1"/>
          <p:nvPr/>
        </p:nvSpPr>
        <p:spPr>
          <a:xfrm>
            <a:off x="1251589" y="1150340"/>
            <a:ext cx="303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1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A1B301-93FB-4E77-B3AA-3574B78419F2}"/>
              </a:ext>
            </a:extLst>
          </p:cNvPr>
          <p:cNvSpPr txBox="1"/>
          <p:nvPr/>
        </p:nvSpPr>
        <p:spPr>
          <a:xfrm>
            <a:off x="2577179" y="1156093"/>
            <a:ext cx="303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2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9F49CD-27F6-4FB2-999C-5DF4857C521B}"/>
              </a:ext>
            </a:extLst>
          </p:cNvPr>
          <p:cNvSpPr txBox="1"/>
          <p:nvPr/>
        </p:nvSpPr>
        <p:spPr>
          <a:xfrm>
            <a:off x="3833158" y="1164306"/>
            <a:ext cx="340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3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873D2F9-D366-479B-B857-2AE894A85AE1}"/>
              </a:ext>
            </a:extLst>
          </p:cNvPr>
          <p:cNvSpPr txBox="1"/>
          <p:nvPr/>
        </p:nvSpPr>
        <p:spPr>
          <a:xfrm>
            <a:off x="9053509" y="1173686"/>
            <a:ext cx="303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4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C60652-AC67-4798-9E4F-347D60A8732B}"/>
              </a:ext>
            </a:extLst>
          </p:cNvPr>
          <p:cNvSpPr txBox="1"/>
          <p:nvPr/>
        </p:nvSpPr>
        <p:spPr>
          <a:xfrm>
            <a:off x="9847187" y="1181010"/>
            <a:ext cx="303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5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C7F3EE-83A6-4C1F-B8BA-CE206FAA7D1C}"/>
              </a:ext>
            </a:extLst>
          </p:cNvPr>
          <p:cNvSpPr txBox="1"/>
          <p:nvPr/>
        </p:nvSpPr>
        <p:spPr>
          <a:xfrm>
            <a:off x="1120122" y="1846054"/>
            <a:ext cx="303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6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7DDD8A-4A2E-4857-8ACE-8E3CC491989A}"/>
              </a:ext>
            </a:extLst>
          </p:cNvPr>
          <p:cNvSpPr txBox="1"/>
          <p:nvPr/>
        </p:nvSpPr>
        <p:spPr>
          <a:xfrm>
            <a:off x="2186438" y="1863041"/>
            <a:ext cx="303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7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93BAA2-60BF-424B-95C9-7E895778B5F2}"/>
              </a:ext>
            </a:extLst>
          </p:cNvPr>
          <p:cNvSpPr txBox="1"/>
          <p:nvPr/>
        </p:nvSpPr>
        <p:spPr>
          <a:xfrm>
            <a:off x="3333377" y="1863041"/>
            <a:ext cx="303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8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08E130-61D9-4CDC-8ED4-F6A358ED5D75}"/>
              </a:ext>
            </a:extLst>
          </p:cNvPr>
          <p:cNvSpPr txBox="1"/>
          <p:nvPr/>
        </p:nvSpPr>
        <p:spPr>
          <a:xfrm>
            <a:off x="4558858" y="1864311"/>
            <a:ext cx="303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9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783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4076D8C-9C9A-4E40-B9FD-7A7FB26D4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12" y="86710"/>
            <a:ext cx="7043728" cy="66845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182CF0-C6A0-4F6E-8A55-AE4728DFF269}"/>
              </a:ext>
            </a:extLst>
          </p:cNvPr>
          <p:cNvSpPr txBox="1"/>
          <p:nvPr/>
        </p:nvSpPr>
        <p:spPr>
          <a:xfrm>
            <a:off x="7409795" y="3456168"/>
            <a:ext cx="47927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1(=6)</a:t>
            </a:r>
            <a:r>
              <a:rPr lang="ko-KR" altLang="en-US" sz="1600" b="1" dirty="0">
                <a:solidFill>
                  <a:srgbClr val="FF0000"/>
                </a:solidFill>
              </a:rPr>
              <a:t>의 특이사항</a:t>
            </a:r>
            <a:r>
              <a:rPr lang="en-US" altLang="ko-KR" sz="1600" b="1" dirty="0">
                <a:solidFill>
                  <a:srgbClr val="FF0000"/>
                </a:solidFill>
              </a:rPr>
              <a:t>(</a:t>
            </a:r>
            <a:r>
              <a:rPr lang="ko-KR" altLang="en-US" sz="1600" b="1" dirty="0">
                <a:solidFill>
                  <a:srgbClr val="FF0000"/>
                </a:solidFill>
              </a:rPr>
              <a:t>홈 페이지 버튼 공통사항</a:t>
            </a:r>
            <a:r>
              <a:rPr lang="en-US" altLang="ko-KR" sz="1600" b="1" dirty="0">
                <a:solidFill>
                  <a:srgbClr val="FF0000"/>
                </a:solidFill>
              </a:rPr>
              <a:t>)</a:t>
            </a:r>
          </a:p>
          <a:p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ko-KR" altLang="en-US" sz="1600" dirty="0"/>
              <a:t>현재 지정된 서브 헤더의 메인 페이지로 이동한다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Ex) </a:t>
            </a:r>
            <a:r>
              <a:rPr lang="ko-KR" altLang="en-US" sz="1600" dirty="0"/>
              <a:t>카테고리가 판타지에 고정되어 있을 때</a:t>
            </a:r>
            <a:r>
              <a:rPr lang="en-US" altLang="ko-KR" sz="1600" dirty="0"/>
              <a:t>, </a:t>
            </a:r>
          </a:p>
          <a:p>
            <a:r>
              <a:rPr lang="en-US" altLang="ko-KR" sz="1600" dirty="0"/>
              <a:t>1</a:t>
            </a:r>
            <a:r>
              <a:rPr lang="ko-KR" altLang="en-US" sz="1600" dirty="0"/>
              <a:t>번 홈로고나</a:t>
            </a:r>
            <a:r>
              <a:rPr lang="en-US" altLang="ko-KR" sz="1600" dirty="0"/>
              <a:t>, 6</a:t>
            </a:r>
            <a:r>
              <a:rPr lang="ko-KR" altLang="en-US" sz="1600" dirty="0"/>
              <a:t>번 홈버튼을 누르면 카테고리는</a:t>
            </a:r>
            <a:endParaRPr lang="en-US" altLang="ko-KR" sz="1600" dirty="0"/>
          </a:p>
          <a:p>
            <a:r>
              <a:rPr lang="ko-KR" altLang="en-US" sz="1600" dirty="0"/>
              <a:t>판타지에 고정된 상태에서 메인 페이지로 이동함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9994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C2DDEF5-991D-4898-A07B-701FAE672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56" y="260127"/>
            <a:ext cx="7045200" cy="60750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902B6B-1753-4DEC-B67B-6A383F7BF95F}"/>
              </a:ext>
            </a:extLst>
          </p:cNvPr>
          <p:cNvSpPr txBox="1"/>
          <p:nvPr/>
        </p:nvSpPr>
        <p:spPr>
          <a:xfrm>
            <a:off x="7819699" y="3729434"/>
            <a:ext cx="2161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2 </a:t>
            </a:r>
            <a:r>
              <a:rPr lang="ko-KR" altLang="en-US" sz="1600" b="1" dirty="0" err="1">
                <a:solidFill>
                  <a:srgbClr val="FF0000"/>
                </a:solidFill>
              </a:rPr>
              <a:t>리디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 err="1">
                <a:solidFill>
                  <a:srgbClr val="FF0000"/>
                </a:solidFill>
              </a:rPr>
              <a:t>셀렉트</a:t>
            </a:r>
            <a:r>
              <a:rPr lang="ko-KR" altLang="en-US" sz="1600" b="1" dirty="0">
                <a:solidFill>
                  <a:srgbClr val="FF0000"/>
                </a:solidFill>
              </a:rPr>
              <a:t> 페이지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141705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B35521E-2E22-40FC-9624-7BAE7738B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87" y="233855"/>
            <a:ext cx="6750751" cy="6259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38A142-3C68-46CD-8383-EE1C02E2C8CA}"/>
              </a:ext>
            </a:extLst>
          </p:cNvPr>
          <p:cNvSpPr txBox="1"/>
          <p:nvPr/>
        </p:nvSpPr>
        <p:spPr>
          <a:xfrm>
            <a:off x="7851228" y="3187265"/>
            <a:ext cx="40783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3 </a:t>
            </a:r>
            <a:r>
              <a:rPr lang="ko-KR" altLang="en-US" sz="1600" b="1" dirty="0" err="1">
                <a:solidFill>
                  <a:srgbClr val="FF0000"/>
                </a:solidFill>
              </a:rPr>
              <a:t>검색창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ko-KR" altLang="en-US" sz="1600" dirty="0"/>
              <a:t>돋보기 버튼을 누르면 </a:t>
            </a:r>
            <a:r>
              <a:rPr lang="ko-KR" altLang="en-US" sz="1600" dirty="0" err="1"/>
              <a:t>자동검색어</a:t>
            </a:r>
            <a:r>
              <a:rPr lang="ko-KR" altLang="en-US" sz="1600" dirty="0"/>
              <a:t> 기능이</a:t>
            </a:r>
            <a:endParaRPr lang="en-US" altLang="ko-KR" sz="1600" dirty="0"/>
          </a:p>
          <a:p>
            <a:r>
              <a:rPr lang="ko-KR" altLang="en-US" sz="1600" dirty="0"/>
              <a:t>활성화 됨</a:t>
            </a:r>
            <a:endParaRPr lang="en-US" altLang="ko-KR" sz="1600" dirty="0"/>
          </a:p>
          <a:p>
            <a:r>
              <a:rPr lang="ko-KR" altLang="en-US" sz="1600" dirty="0"/>
              <a:t>검색어를 입력할 경우</a:t>
            </a:r>
            <a:r>
              <a:rPr lang="en-US" altLang="ko-KR" sz="1600" dirty="0"/>
              <a:t>, </a:t>
            </a:r>
            <a:r>
              <a:rPr lang="ko-KR" altLang="en-US" sz="1600" dirty="0"/>
              <a:t>검색한 책의 저자와</a:t>
            </a:r>
            <a:endParaRPr lang="en-US" altLang="ko-KR" sz="1600" dirty="0"/>
          </a:p>
          <a:p>
            <a:r>
              <a:rPr lang="ko-KR" altLang="en-US" sz="1600" dirty="0"/>
              <a:t>도서 검색 결과를 보여줌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726161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D8DAABB-46CD-47F2-97DC-57CC068A3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47" y="328451"/>
            <a:ext cx="3963061" cy="58936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84C8CC6-0674-4249-82C2-35F8F704EB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5"/>
          <a:stretch/>
        </p:blipFill>
        <p:spPr>
          <a:xfrm>
            <a:off x="5281751" y="328452"/>
            <a:ext cx="3963061" cy="58936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3780D1-6001-4C1E-8B69-01CEFCB97498}"/>
              </a:ext>
            </a:extLst>
          </p:cNvPr>
          <p:cNvSpPr txBox="1"/>
          <p:nvPr/>
        </p:nvSpPr>
        <p:spPr>
          <a:xfrm>
            <a:off x="9574924" y="3275287"/>
            <a:ext cx="188384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4 </a:t>
            </a:r>
            <a:r>
              <a:rPr lang="ko-KR" altLang="en-US" sz="1600" b="1" dirty="0">
                <a:solidFill>
                  <a:srgbClr val="FF0000"/>
                </a:solidFill>
              </a:rPr>
              <a:t>회원가입 페이지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459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729</Words>
  <Application>Microsoft Office PowerPoint</Application>
  <PresentationFormat>와이드스크린</PresentationFormat>
  <Paragraphs>213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28</cp:revision>
  <dcterms:created xsi:type="dcterms:W3CDTF">2021-12-16T05:12:41Z</dcterms:created>
  <dcterms:modified xsi:type="dcterms:W3CDTF">2021-12-16T19:15:12Z</dcterms:modified>
</cp:coreProperties>
</file>