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534" autoAdjust="0"/>
  </p:normalViewPr>
  <p:slideViewPr>
    <p:cSldViewPr snapToGrid="0">
      <p:cViewPr>
        <p:scale>
          <a:sx n="100" d="100"/>
          <a:sy n="100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41C18-1657-423B-A71E-48F1C4AD9CFE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4F0E4-F764-4870-B28F-102B80D880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0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4F0E4-F764-4870-B28F-102B80D880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9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31367-7DAA-4792-94D5-D603CD958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82145F-CAA7-477D-A303-FB7D81312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54706-CDE5-4DC8-BA06-036B7BFF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D100-142F-4AE8-815F-7C312ECB3F0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A8DA5-A6E7-4BE1-AA4C-13EE15EE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31CB1-77E3-4370-A335-E25825A2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2082-8487-49C6-A6DC-1385DF98F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5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B3DBB-C65D-4328-B27A-29BE52D4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2EE7F1-7F30-49F2-B10B-F37D79CDE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37244-86EF-4CCE-B5DF-D3D514F1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D100-142F-4AE8-815F-7C312ECB3F0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464EC-BAFA-4F48-AE3F-AE9595F3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06321-8582-4AA6-8182-8A65909D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2082-8487-49C6-A6DC-1385DF98F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6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36D39F-A9C6-4301-ABD6-F2CB6CF6B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21F6F4-61CE-4CAC-AB7A-F3D9F05D2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FEDAC-2122-4F45-909C-0F1EFB05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D100-142F-4AE8-815F-7C312ECB3F0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291F0-86F6-4250-85DC-A2A485B8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58AC0-E1FD-4B43-AD81-50CBB182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2082-8487-49C6-A6DC-1385DF98F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78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1D7CB-EEAD-4D67-9D7A-A346DC2A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788D0-518E-47A3-BD13-68B63AB4A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A547C-9787-4ED1-8CAC-7EDB9B14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D100-142F-4AE8-815F-7C312ECB3F0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C41CE-BD15-4FED-8987-0FA19884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DEF13-2CE1-4318-B519-E0E79437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2082-8487-49C6-A6DC-1385DF98F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7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DEA2F-92E1-44AA-BF4C-B3D7B35D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92B759-5501-4292-AD51-3D30CCC0F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0313D-CA94-4C09-A143-7F2897A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D100-142F-4AE8-815F-7C312ECB3F0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B11A1-9AB6-4348-9A44-FCCF04E6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ACE6D-7A55-48C1-B672-00691513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2082-8487-49C6-A6DC-1385DF98F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8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6B6FE-A38D-4709-A7EE-95A21FA4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7D0C1-98AD-4FF6-B4E1-2EA9B4B48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D0EC80-DDDE-494A-9561-CC341E52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E5823F-51CF-47AE-8B52-3EDC4E1F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D100-142F-4AE8-815F-7C312ECB3F0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B55E8-5D03-4AFD-A2A6-48C7BDBB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59A6BA-FD69-4C75-8DF1-DD4A7FBE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2082-8487-49C6-A6DC-1385DF98F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1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F73E3-F5C2-4BA4-A51F-84B1D08C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ED381-2A00-429B-8525-FF0F55C51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BD948E-BDC7-4E5D-B588-330141C4A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EF8111-8CA5-46D5-97F6-945CDE4C5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DEAFA4-EDF3-47C0-9692-28F5D76DB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F2CAEA-F747-4ADD-BFBD-139B2404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D100-142F-4AE8-815F-7C312ECB3F0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234F5F-C628-4A6E-8727-BAF94766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2298C3-733D-4F3E-BA0A-7D1C0B1E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2082-8487-49C6-A6DC-1385DF98F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17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31BF8-A659-4988-BE37-3935627F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5E05B7-5CD8-4FD3-921A-188C665A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D100-142F-4AE8-815F-7C312ECB3F0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378AC2-94A9-4EDC-A473-188D8B91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279786-33ED-4E9C-85B1-776BD8D6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2082-8487-49C6-A6DC-1385DF98F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0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BEBDD7-2EB4-49EB-9103-AF24B8E6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D100-142F-4AE8-815F-7C312ECB3F0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F9D564-3F43-4CC7-BED9-1B502A08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5AA835-85A3-4569-882D-F656478F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2082-8487-49C6-A6DC-1385DF98F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42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B4A04-72FE-41B1-8BFA-2E961905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668C5-5D9A-4A82-A9F5-D4B101A41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8834E-5A62-4270-A535-CFC583B7E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941A7-E3FD-413C-B095-3856F029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D100-142F-4AE8-815F-7C312ECB3F0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78DE5C-F51B-43E3-A417-92844291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9D198-ADF7-4EA2-AD11-77479938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2082-8487-49C6-A6DC-1385DF98F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F19EE-C566-47C8-A227-94E0D48A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15A71F-6CCE-4241-A48B-46A114C08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BF43A-D7CD-461D-84CA-B00BE3D40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4F01C5-F7EE-4A3F-B798-BD69F42E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D100-142F-4AE8-815F-7C312ECB3F0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BAFA3A-07A4-41B0-8432-D6D03A18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CD8CFE-3C49-4C64-B62C-525075C4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2082-8487-49C6-A6DC-1385DF98F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4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CCDF80-154C-4B80-81EE-04B34BE5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28D7BF-BAA9-40CE-B64D-C68F4A93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2AA68-D6D4-4908-B2C7-6A25986FF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ED100-142F-4AE8-815F-7C312ECB3F0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C6BD4-87BA-41F7-A228-21B0DBBE3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DF858-3D93-46D2-B2A7-D666DED1A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2082-8487-49C6-A6DC-1385DF98F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1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57339D73-D73A-4D17-BFEC-0B2F3878C4E4}"/>
              </a:ext>
            </a:extLst>
          </p:cNvPr>
          <p:cNvSpPr/>
          <p:nvPr/>
        </p:nvSpPr>
        <p:spPr>
          <a:xfrm>
            <a:off x="748710" y="1310853"/>
            <a:ext cx="1669409" cy="9060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83F1560-2F30-4A78-8CC5-9588D6E5ECD3}"/>
              </a:ext>
            </a:extLst>
          </p:cNvPr>
          <p:cNvSpPr/>
          <p:nvPr/>
        </p:nvSpPr>
        <p:spPr>
          <a:xfrm>
            <a:off x="5318767" y="1314968"/>
            <a:ext cx="1669409" cy="9060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서재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911EE30-3040-4A53-A38B-5D8E3638D43D}"/>
              </a:ext>
            </a:extLst>
          </p:cNvPr>
          <p:cNvSpPr/>
          <p:nvPr/>
        </p:nvSpPr>
        <p:spPr>
          <a:xfrm>
            <a:off x="3243599" y="5686697"/>
            <a:ext cx="1669409" cy="9060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책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CD06876-8042-4D62-B097-19B9EDA055CB}"/>
              </a:ext>
            </a:extLst>
          </p:cNvPr>
          <p:cNvSpPr/>
          <p:nvPr/>
        </p:nvSpPr>
        <p:spPr>
          <a:xfrm>
            <a:off x="5946986" y="3858232"/>
            <a:ext cx="1669409" cy="9060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카트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DEEE714-8029-4924-9A08-2385618B3D97}"/>
              </a:ext>
            </a:extLst>
          </p:cNvPr>
          <p:cNvSpPr/>
          <p:nvPr/>
        </p:nvSpPr>
        <p:spPr>
          <a:xfrm>
            <a:off x="9924866" y="3865049"/>
            <a:ext cx="1669409" cy="9060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4E043A6-5B38-422A-9904-2AF1302DE213}"/>
              </a:ext>
            </a:extLst>
          </p:cNvPr>
          <p:cNvSpPr/>
          <p:nvPr/>
        </p:nvSpPr>
        <p:spPr>
          <a:xfrm>
            <a:off x="3970090" y="3858232"/>
            <a:ext cx="1669409" cy="9060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위시리스트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9ECFE52-9FF1-445C-A9EA-7BEF0DD3CEBD}"/>
              </a:ext>
            </a:extLst>
          </p:cNvPr>
          <p:cNvSpPr/>
          <p:nvPr/>
        </p:nvSpPr>
        <p:spPr>
          <a:xfrm>
            <a:off x="7883403" y="3865049"/>
            <a:ext cx="1669409" cy="9060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대여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BEDE4CC-7C80-4BC4-9AB0-7B32700E8D41}"/>
              </a:ext>
            </a:extLst>
          </p:cNvPr>
          <p:cNvSpPr/>
          <p:nvPr/>
        </p:nvSpPr>
        <p:spPr>
          <a:xfrm>
            <a:off x="768848" y="5677958"/>
            <a:ext cx="1669409" cy="9060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9B3F342-3880-4090-A657-2CEC848F7E4F}"/>
              </a:ext>
            </a:extLst>
          </p:cNvPr>
          <p:cNvSpPr/>
          <p:nvPr/>
        </p:nvSpPr>
        <p:spPr>
          <a:xfrm>
            <a:off x="1928627" y="3865049"/>
            <a:ext cx="1669409" cy="9060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알림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5AC2CC0-87B1-4478-ADA8-D85F61D5A40F}"/>
              </a:ext>
            </a:extLst>
          </p:cNvPr>
          <p:cNvCxnSpPr>
            <a:cxnSpLocks/>
          </p:cNvCxnSpPr>
          <p:nvPr/>
        </p:nvCxnSpPr>
        <p:spPr>
          <a:xfrm flipV="1">
            <a:off x="2429866" y="6137614"/>
            <a:ext cx="796954" cy="87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277493A-463C-4722-8036-D2F46A3EDCB0}"/>
              </a:ext>
            </a:extLst>
          </p:cNvPr>
          <p:cNvCxnSpPr>
            <a:cxnSpLocks/>
          </p:cNvCxnSpPr>
          <p:nvPr/>
        </p:nvCxnSpPr>
        <p:spPr>
          <a:xfrm flipV="1">
            <a:off x="1593024" y="3251069"/>
            <a:ext cx="916654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8F55268-6136-4308-94C0-B037484CA29C}"/>
              </a:ext>
            </a:extLst>
          </p:cNvPr>
          <p:cNvCxnSpPr>
            <a:endCxn id="65" idx="0"/>
          </p:cNvCxnSpPr>
          <p:nvPr/>
        </p:nvCxnSpPr>
        <p:spPr>
          <a:xfrm>
            <a:off x="8718107" y="3257887"/>
            <a:ext cx="1" cy="607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E4AAADC-AA58-4BE8-AE46-175CBA487276}"/>
              </a:ext>
            </a:extLst>
          </p:cNvPr>
          <p:cNvCxnSpPr>
            <a:stCxn id="61" idx="0"/>
          </p:cNvCxnSpPr>
          <p:nvPr/>
        </p:nvCxnSpPr>
        <p:spPr>
          <a:xfrm flipH="1" flipV="1">
            <a:off x="6779922" y="3251069"/>
            <a:ext cx="1769" cy="6071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EC5B1A7-D773-4FA2-91CF-758AD2061ECA}"/>
              </a:ext>
            </a:extLst>
          </p:cNvPr>
          <p:cNvCxnSpPr>
            <a:stCxn id="64" idx="0"/>
          </p:cNvCxnSpPr>
          <p:nvPr/>
        </p:nvCxnSpPr>
        <p:spPr>
          <a:xfrm flipV="1">
            <a:off x="4804795" y="3267849"/>
            <a:ext cx="3454" cy="590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BD896A9-0718-4B16-8CA9-4451FD4786D3}"/>
              </a:ext>
            </a:extLst>
          </p:cNvPr>
          <p:cNvCxnSpPr>
            <a:stCxn id="67" idx="0"/>
          </p:cNvCxnSpPr>
          <p:nvPr/>
        </p:nvCxnSpPr>
        <p:spPr>
          <a:xfrm flipH="1" flipV="1">
            <a:off x="2759877" y="3266277"/>
            <a:ext cx="3455" cy="598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EE9BF70-32A9-44B5-B77E-22EEE029B0FC}"/>
              </a:ext>
            </a:extLst>
          </p:cNvPr>
          <p:cNvCxnSpPr>
            <a:stCxn id="58" idx="3"/>
            <a:endCxn id="59" idx="1"/>
          </p:cNvCxnSpPr>
          <p:nvPr/>
        </p:nvCxnSpPr>
        <p:spPr>
          <a:xfrm>
            <a:off x="2418119" y="1763859"/>
            <a:ext cx="2900648" cy="4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90CA9FAF-2D4C-40FC-9439-D3FCB3EFC6A5}"/>
              </a:ext>
            </a:extLst>
          </p:cNvPr>
          <p:cNvCxnSpPr/>
          <p:nvPr/>
        </p:nvCxnSpPr>
        <p:spPr>
          <a:xfrm>
            <a:off x="2674838" y="1585951"/>
            <a:ext cx="0" cy="402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6E072307-E29C-4532-A2AC-D322CF9CA21A}"/>
              </a:ext>
            </a:extLst>
          </p:cNvPr>
          <p:cNvCxnSpPr/>
          <p:nvPr/>
        </p:nvCxnSpPr>
        <p:spPr>
          <a:xfrm>
            <a:off x="5092264" y="1578235"/>
            <a:ext cx="0" cy="402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FFF125C-8752-4D0F-8C8E-75A43386AE9B}"/>
              </a:ext>
            </a:extLst>
          </p:cNvPr>
          <p:cNvCxnSpPr/>
          <p:nvPr/>
        </p:nvCxnSpPr>
        <p:spPr>
          <a:xfrm>
            <a:off x="2631202" y="6001988"/>
            <a:ext cx="0" cy="234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068DBE6B-C2A1-4AE1-AD74-46B1C1F3ACAA}"/>
              </a:ext>
            </a:extLst>
          </p:cNvPr>
          <p:cNvCxnSpPr/>
          <p:nvPr/>
        </p:nvCxnSpPr>
        <p:spPr>
          <a:xfrm>
            <a:off x="3033874" y="6020167"/>
            <a:ext cx="0" cy="234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C3677253-C7FC-49F9-8209-3F24DB981333}"/>
              </a:ext>
            </a:extLst>
          </p:cNvPr>
          <p:cNvCxnSpPr>
            <a:cxnSpLocks/>
            <a:stCxn id="58" idx="2"/>
            <a:endCxn id="66" idx="0"/>
          </p:cNvCxnSpPr>
          <p:nvPr/>
        </p:nvCxnSpPr>
        <p:spPr>
          <a:xfrm>
            <a:off x="1583415" y="2216864"/>
            <a:ext cx="20138" cy="3461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3514FA9-0AEE-4267-A874-71C93417F858}"/>
              </a:ext>
            </a:extLst>
          </p:cNvPr>
          <p:cNvCxnSpPr>
            <a:endCxn id="63" idx="0"/>
          </p:cNvCxnSpPr>
          <p:nvPr/>
        </p:nvCxnSpPr>
        <p:spPr>
          <a:xfrm>
            <a:off x="10759570" y="3266277"/>
            <a:ext cx="1" cy="598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AB429C5D-FBFB-4D7A-B981-0ECC4D12ABED}"/>
              </a:ext>
            </a:extLst>
          </p:cNvPr>
          <p:cNvCxnSpPr/>
          <p:nvPr/>
        </p:nvCxnSpPr>
        <p:spPr>
          <a:xfrm>
            <a:off x="2551622" y="3649211"/>
            <a:ext cx="416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2316D61-2908-46BC-9980-9B9B8DF2A86D}"/>
              </a:ext>
            </a:extLst>
          </p:cNvPr>
          <p:cNvCxnSpPr/>
          <p:nvPr/>
        </p:nvCxnSpPr>
        <p:spPr>
          <a:xfrm>
            <a:off x="4596539" y="3649211"/>
            <a:ext cx="416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AB155234-BABB-456C-89AD-C8042F705FE5}"/>
              </a:ext>
            </a:extLst>
          </p:cNvPr>
          <p:cNvCxnSpPr/>
          <p:nvPr/>
        </p:nvCxnSpPr>
        <p:spPr>
          <a:xfrm>
            <a:off x="6571667" y="3649211"/>
            <a:ext cx="416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9CD6BF6A-2E39-4DBC-AB03-D516AFC82566}"/>
              </a:ext>
            </a:extLst>
          </p:cNvPr>
          <p:cNvCxnSpPr/>
          <p:nvPr/>
        </p:nvCxnSpPr>
        <p:spPr>
          <a:xfrm>
            <a:off x="8509852" y="3649211"/>
            <a:ext cx="416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C5F2A232-E94E-4769-BD41-0C64A401E508}"/>
              </a:ext>
            </a:extLst>
          </p:cNvPr>
          <p:cNvCxnSpPr/>
          <p:nvPr/>
        </p:nvCxnSpPr>
        <p:spPr>
          <a:xfrm>
            <a:off x="10551315" y="3649211"/>
            <a:ext cx="416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A7C6D4CD-D9DA-4020-93FC-276457DCF993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6988176" y="1767974"/>
            <a:ext cx="4949358" cy="35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0B7E3B1-49B2-4BB9-9585-152A1037547A}"/>
              </a:ext>
            </a:extLst>
          </p:cNvPr>
          <p:cNvCxnSpPr>
            <a:cxnSpLocks/>
          </p:cNvCxnSpPr>
          <p:nvPr/>
        </p:nvCxnSpPr>
        <p:spPr>
          <a:xfrm>
            <a:off x="11937534" y="1804335"/>
            <a:ext cx="0" cy="46048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2C1AC5E4-8906-4BF7-B1ED-11C25902F4FA}"/>
              </a:ext>
            </a:extLst>
          </p:cNvPr>
          <p:cNvCxnSpPr/>
          <p:nvPr/>
        </p:nvCxnSpPr>
        <p:spPr>
          <a:xfrm flipH="1">
            <a:off x="4913008" y="6425967"/>
            <a:ext cx="70245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F8B1ECB6-37C7-4A54-B537-E230E53083A8}"/>
              </a:ext>
            </a:extLst>
          </p:cNvPr>
          <p:cNvCxnSpPr>
            <a:stCxn id="60" idx="3"/>
          </p:cNvCxnSpPr>
          <p:nvPr/>
        </p:nvCxnSpPr>
        <p:spPr>
          <a:xfrm flipV="1">
            <a:off x="4913008" y="6137612"/>
            <a:ext cx="2075168" cy="20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B73C0AD6-358D-4363-BDAF-E8033BC16ECF}"/>
              </a:ext>
            </a:extLst>
          </p:cNvPr>
          <p:cNvCxnSpPr/>
          <p:nvPr/>
        </p:nvCxnSpPr>
        <p:spPr>
          <a:xfrm flipV="1">
            <a:off x="6988176" y="5371405"/>
            <a:ext cx="0" cy="774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DADF1E77-43B8-4058-A37C-C0BE845B8E1A}"/>
              </a:ext>
            </a:extLst>
          </p:cNvPr>
          <p:cNvCxnSpPr/>
          <p:nvPr/>
        </p:nvCxnSpPr>
        <p:spPr>
          <a:xfrm>
            <a:off x="2759876" y="5352176"/>
            <a:ext cx="81374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2E7375A6-18E0-4974-B3F3-0D846CB3948C}"/>
              </a:ext>
            </a:extLst>
          </p:cNvPr>
          <p:cNvCxnSpPr>
            <a:endCxn id="67" idx="2"/>
          </p:cNvCxnSpPr>
          <p:nvPr/>
        </p:nvCxnSpPr>
        <p:spPr>
          <a:xfrm flipV="1">
            <a:off x="2759876" y="4771060"/>
            <a:ext cx="3456" cy="6003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EF6CA6D-AE52-43B1-8065-7E215707459E}"/>
              </a:ext>
            </a:extLst>
          </p:cNvPr>
          <p:cNvCxnSpPr/>
          <p:nvPr/>
        </p:nvCxnSpPr>
        <p:spPr>
          <a:xfrm flipV="1">
            <a:off x="10897299" y="4771060"/>
            <a:ext cx="0" cy="5811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3C907463-DCE6-486D-A3F9-F82838D25521}"/>
              </a:ext>
            </a:extLst>
          </p:cNvPr>
          <p:cNvCxnSpPr>
            <a:stCxn id="64" idx="2"/>
          </p:cNvCxnSpPr>
          <p:nvPr/>
        </p:nvCxnSpPr>
        <p:spPr>
          <a:xfrm flipH="1">
            <a:off x="4804793" y="4764243"/>
            <a:ext cx="2" cy="5879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F3061F29-96EE-4610-BB64-CFAED86B4EA8}"/>
              </a:ext>
            </a:extLst>
          </p:cNvPr>
          <p:cNvCxnSpPr>
            <a:stCxn id="61" idx="2"/>
          </p:cNvCxnSpPr>
          <p:nvPr/>
        </p:nvCxnSpPr>
        <p:spPr>
          <a:xfrm flipH="1">
            <a:off x="6779921" y="4764243"/>
            <a:ext cx="1770" cy="607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80FB4386-5E6D-4180-A90A-17C9BF4425C5}"/>
              </a:ext>
            </a:extLst>
          </p:cNvPr>
          <p:cNvCxnSpPr>
            <a:stCxn id="65" idx="2"/>
          </p:cNvCxnSpPr>
          <p:nvPr/>
        </p:nvCxnSpPr>
        <p:spPr>
          <a:xfrm flipH="1">
            <a:off x="8718106" y="4771060"/>
            <a:ext cx="2" cy="5811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5EBE663E-5BB5-41BC-B99D-EF6C3DDF7FEA}"/>
              </a:ext>
            </a:extLst>
          </p:cNvPr>
          <p:cNvCxnSpPr/>
          <p:nvPr/>
        </p:nvCxnSpPr>
        <p:spPr>
          <a:xfrm>
            <a:off x="2631202" y="4986897"/>
            <a:ext cx="249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90A7CF9B-990F-4EAE-81AC-7DC877DA9806}"/>
              </a:ext>
            </a:extLst>
          </p:cNvPr>
          <p:cNvCxnSpPr/>
          <p:nvPr/>
        </p:nvCxnSpPr>
        <p:spPr>
          <a:xfrm flipH="1" flipV="1">
            <a:off x="2631202" y="4771060"/>
            <a:ext cx="124604" cy="2158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BD35AD82-0FE9-474D-B8B0-B28FB91509AA}"/>
              </a:ext>
            </a:extLst>
          </p:cNvPr>
          <p:cNvCxnSpPr/>
          <p:nvPr/>
        </p:nvCxnSpPr>
        <p:spPr>
          <a:xfrm flipV="1">
            <a:off x="2763331" y="4764243"/>
            <a:ext cx="117079" cy="186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>
            <a:extLst>
              <a:ext uri="{FF2B5EF4-FFF2-40B4-BE49-F238E27FC236}">
                <a16:creationId xmlns:a16="http://schemas.microsoft.com/office/drawing/2014/main" id="{A963F11F-F9FE-488A-862B-75C327E0764F}"/>
              </a:ext>
            </a:extLst>
          </p:cNvPr>
          <p:cNvSpPr/>
          <p:nvPr/>
        </p:nvSpPr>
        <p:spPr>
          <a:xfrm>
            <a:off x="2653773" y="4991258"/>
            <a:ext cx="204065" cy="1816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CC09A652-382C-42D4-9AB5-F80B6DC33034}"/>
              </a:ext>
            </a:extLst>
          </p:cNvPr>
          <p:cNvCxnSpPr/>
          <p:nvPr/>
        </p:nvCxnSpPr>
        <p:spPr>
          <a:xfrm>
            <a:off x="7231457" y="1585951"/>
            <a:ext cx="0" cy="402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5B0CE915-01AB-43ED-BEC3-DBBE2165AFB7}"/>
              </a:ext>
            </a:extLst>
          </p:cNvPr>
          <p:cNvCxnSpPr/>
          <p:nvPr/>
        </p:nvCxnSpPr>
        <p:spPr>
          <a:xfrm>
            <a:off x="5105954" y="6308521"/>
            <a:ext cx="0" cy="234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268F77F0-47AC-4785-B184-5B5599367C84}"/>
              </a:ext>
            </a:extLst>
          </p:cNvPr>
          <p:cNvCxnSpPr/>
          <p:nvPr/>
        </p:nvCxnSpPr>
        <p:spPr>
          <a:xfrm flipH="1" flipV="1">
            <a:off x="6988177" y="1585951"/>
            <a:ext cx="243280" cy="1649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9793174-2053-4BAF-A345-CF43A640E8FD}"/>
              </a:ext>
            </a:extLst>
          </p:cNvPr>
          <p:cNvCxnSpPr/>
          <p:nvPr/>
        </p:nvCxnSpPr>
        <p:spPr>
          <a:xfrm flipH="1">
            <a:off x="6988176" y="1759329"/>
            <a:ext cx="243281" cy="153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D27A1D09-57A6-4684-99C3-CA273FF7C364}"/>
              </a:ext>
            </a:extLst>
          </p:cNvPr>
          <p:cNvSpPr/>
          <p:nvPr/>
        </p:nvSpPr>
        <p:spPr>
          <a:xfrm>
            <a:off x="7246839" y="1614596"/>
            <a:ext cx="243280" cy="29852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74388822-4C2A-4848-B6E9-EEDA8D26E7EA}"/>
              </a:ext>
            </a:extLst>
          </p:cNvPr>
          <p:cNvCxnSpPr/>
          <p:nvPr/>
        </p:nvCxnSpPr>
        <p:spPr>
          <a:xfrm>
            <a:off x="1308683" y="5371405"/>
            <a:ext cx="6199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3DB427CD-76C7-4A5A-BE13-4276755B3E28}"/>
              </a:ext>
            </a:extLst>
          </p:cNvPr>
          <p:cNvCxnSpPr/>
          <p:nvPr/>
        </p:nvCxnSpPr>
        <p:spPr>
          <a:xfrm flipH="1">
            <a:off x="1308683" y="5371405"/>
            <a:ext cx="284341" cy="3152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8C2CFCC7-6F06-46FC-9933-43BD5752AB42}"/>
              </a:ext>
            </a:extLst>
          </p:cNvPr>
          <p:cNvCxnSpPr/>
          <p:nvPr/>
        </p:nvCxnSpPr>
        <p:spPr>
          <a:xfrm>
            <a:off x="1614080" y="5371404"/>
            <a:ext cx="318617" cy="30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>
            <a:extLst>
              <a:ext uri="{FF2B5EF4-FFF2-40B4-BE49-F238E27FC236}">
                <a16:creationId xmlns:a16="http://schemas.microsoft.com/office/drawing/2014/main" id="{C48984A6-83A7-4EB4-8DC6-262215772EC6}"/>
              </a:ext>
            </a:extLst>
          </p:cNvPr>
          <p:cNvSpPr/>
          <p:nvPr/>
        </p:nvSpPr>
        <p:spPr>
          <a:xfrm>
            <a:off x="1460946" y="5189716"/>
            <a:ext cx="285212" cy="1816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2BF4951E-181D-45E8-8C2A-FAC9E5951EEF}"/>
              </a:ext>
            </a:extLst>
          </p:cNvPr>
          <p:cNvCxnSpPr>
            <a:endCxn id="60" idx="3"/>
          </p:cNvCxnSpPr>
          <p:nvPr/>
        </p:nvCxnSpPr>
        <p:spPr>
          <a:xfrm flipH="1" flipV="1">
            <a:off x="4913008" y="6255058"/>
            <a:ext cx="192946" cy="154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766A6ECD-922A-4AC3-BE95-C92A35C7D8D4}"/>
              </a:ext>
            </a:extLst>
          </p:cNvPr>
          <p:cNvCxnSpPr/>
          <p:nvPr/>
        </p:nvCxnSpPr>
        <p:spPr>
          <a:xfrm flipH="1">
            <a:off x="4929787" y="6419150"/>
            <a:ext cx="192945" cy="124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>
            <a:extLst>
              <a:ext uri="{FF2B5EF4-FFF2-40B4-BE49-F238E27FC236}">
                <a16:creationId xmlns:a16="http://schemas.microsoft.com/office/drawing/2014/main" id="{F5DA5D3A-9266-4B05-B52F-8213A66DBE37}"/>
              </a:ext>
            </a:extLst>
          </p:cNvPr>
          <p:cNvSpPr/>
          <p:nvPr/>
        </p:nvSpPr>
        <p:spPr>
          <a:xfrm>
            <a:off x="5122732" y="6284407"/>
            <a:ext cx="248247" cy="269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70BD13D2-298F-4CB3-AD8E-90CE45257D92}"/>
              </a:ext>
            </a:extLst>
          </p:cNvPr>
          <p:cNvCxnSpPr/>
          <p:nvPr/>
        </p:nvCxnSpPr>
        <p:spPr>
          <a:xfrm>
            <a:off x="4693308" y="4979407"/>
            <a:ext cx="249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69A4B9F4-CDA7-47B1-BB67-098586BA8E12}"/>
              </a:ext>
            </a:extLst>
          </p:cNvPr>
          <p:cNvCxnSpPr/>
          <p:nvPr/>
        </p:nvCxnSpPr>
        <p:spPr>
          <a:xfrm flipH="1" flipV="1">
            <a:off x="4693308" y="4763570"/>
            <a:ext cx="124604" cy="2158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3F4F914C-5CB2-4203-9253-AB9B2B341DBE}"/>
              </a:ext>
            </a:extLst>
          </p:cNvPr>
          <p:cNvCxnSpPr/>
          <p:nvPr/>
        </p:nvCxnSpPr>
        <p:spPr>
          <a:xfrm flipV="1">
            <a:off x="4825437" y="4756753"/>
            <a:ext cx="117079" cy="186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타원 171">
            <a:extLst>
              <a:ext uri="{FF2B5EF4-FFF2-40B4-BE49-F238E27FC236}">
                <a16:creationId xmlns:a16="http://schemas.microsoft.com/office/drawing/2014/main" id="{54D5EDF0-EFA9-4B43-9A05-E82C0D2EA21E}"/>
              </a:ext>
            </a:extLst>
          </p:cNvPr>
          <p:cNvSpPr/>
          <p:nvPr/>
        </p:nvSpPr>
        <p:spPr>
          <a:xfrm>
            <a:off x="4715879" y="4983768"/>
            <a:ext cx="204065" cy="1816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20DEAF4C-91BB-400C-8E5E-F3CE3BF11EB0}"/>
              </a:ext>
            </a:extLst>
          </p:cNvPr>
          <p:cNvCxnSpPr/>
          <p:nvPr/>
        </p:nvCxnSpPr>
        <p:spPr>
          <a:xfrm>
            <a:off x="6646633" y="4979407"/>
            <a:ext cx="249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040ED5E5-8C50-4B1E-A0DF-09A9BACC8737}"/>
              </a:ext>
            </a:extLst>
          </p:cNvPr>
          <p:cNvCxnSpPr/>
          <p:nvPr/>
        </p:nvCxnSpPr>
        <p:spPr>
          <a:xfrm flipH="1" flipV="1">
            <a:off x="6646633" y="4763570"/>
            <a:ext cx="124604" cy="2158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598EDDCD-47D7-449C-A241-E5B3B49D6879}"/>
              </a:ext>
            </a:extLst>
          </p:cNvPr>
          <p:cNvCxnSpPr/>
          <p:nvPr/>
        </p:nvCxnSpPr>
        <p:spPr>
          <a:xfrm flipV="1">
            <a:off x="6778762" y="4756753"/>
            <a:ext cx="117079" cy="186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타원 175">
            <a:extLst>
              <a:ext uri="{FF2B5EF4-FFF2-40B4-BE49-F238E27FC236}">
                <a16:creationId xmlns:a16="http://schemas.microsoft.com/office/drawing/2014/main" id="{47F52097-DD58-4A29-A505-C31AC019DC06}"/>
              </a:ext>
            </a:extLst>
          </p:cNvPr>
          <p:cNvSpPr/>
          <p:nvPr/>
        </p:nvSpPr>
        <p:spPr>
          <a:xfrm>
            <a:off x="6669204" y="4983768"/>
            <a:ext cx="204065" cy="1816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67F7E731-8D62-4294-AFFB-8878E10E9546}"/>
              </a:ext>
            </a:extLst>
          </p:cNvPr>
          <p:cNvCxnSpPr/>
          <p:nvPr/>
        </p:nvCxnSpPr>
        <p:spPr>
          <a:xfrm>
            <a:off x="8594748" y="4995277"/>
            <a:ext cx="249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9615BB0C-2631-47E3-913C-EAAC6DB66C0F}"/>
              </a:ext>
            </a:extLst>
          </p:cNvPr>
          <p:cNvCxnSpPr/>
          <p:nvPr/>
        </p:nvCxnSpPr>
        <p:spPr>
          <a:xfrm flipH="1" flipV="1">
            <a:off x="8594748" y="4779440"/>
            <a:ext cx="124604" cy="2158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06F3C7A3-C009-495D-883E-CF252F07E467}"/>
              </a:ext>
            </a:extLst>
          </p:cNvPr>
          <p:cNvCxnSpPr/>
          <p:nvPr/>
        </p:nvCxnSpPr>
        <p:spPr>
          <a:xfrm flipV="1">
            <a:off x="8726877" y="4772623"/>
            <a:ext cx="117079" cy="186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2A849C35-C142-4D73-937D-9CC91FD4325B}"/>
              </a:ext>
            </a:extLst>
          </p:cNvPr>
          <p:cNvSpPr/>
          <p:nvPr/>
        </p:nvSpPr>
        <p:spPr>
          <a:xfrm>
            <a:off x="8617319" y="4999638"/>
            <a:ext cx="204065" cy="1816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234DA0F1-E024-45D2-BE37-A4C4CB9416FA}"/>
              </a:ext>
            </a:extLst>
          </p:cNvPr>
          <p:cNvCxnSpPr/>
          <p:nvPr/>
        </p:nvCxnSpPr>
        <p:spPr>
          <a:xfrm>
            <a:off x="10765255" y="4994387"/>
            <a:ext cx="249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AB0CFD5D-B656-4398-8EFF-2B2353EAB00C}"/>
              </a:ext>
            </a:extLst>
          </p:cNvPr>
          <p:cNvCxnSpPr/>
          <p:nvPr/>
        </p:nvCxnSpPr>
        <p:spPr>
          <a:xfrm flipH="1" flipV="1">
            <a:off x="10765255" y="4778550"/>
            <a:ext cx="124604" cy="2158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96926463-B0EE-40CD-A1CD-03A881E7D5CB}"/>
              </a:ext>
            </a:extLst>
          </p:cNvPr>
          <p:cNvCxnSpPr/>
          <p:nvPr/>
        </p:nvCxnSpPr>
        <p:spPr>
          <a:xfrm flipV="1">
            <a:off x="10897384" y="4771733"/>
            <a:ext cx="117079" cy="186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FF286AE9-9274-413A-B7D8-A966D2D1416A}"/>
              </a:ext>
            </a:extLst>
          </p:cNvPr>
          <p:cNvSpPr/>
          <p:nvPr/>
        </p:nvSpPr>
        <p:spPr>
          <a:xfrm>
            <a:off x="10787826" y="4998748"/>
            <a:ext cx="204065" cy="1816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E552441D-F29E-442F-8897-7FA40B8BADC5}"/>
              </a:ext>
            </a:extLst>
          </p:cNvPr>
          <p:cNvCxnSpPr/>
          <p:nvPr/>
        </p:nvCxnSpPr>
        <p:spPr>
          <a:xfrm>
            <a:off x="1304108" y="2393313"/>
            <a:ext cx="6199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97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39E5424-260A-44F2-A7E5-0DC3D9626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172757"/>
              </p:ext>
            </p:extLst>
          </p:nvPr>
        </p:nvGraphicFramePr>
        <p:xfrm>
          <a:off x="425973" y="340371"/>
          <a:ext cx="1625600" cy="1793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93153881"/>
                    </a:ext>
                  </a:extLst>
                </a:gridCol>
              </a:tblGrid>
              <a:tr h="269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30846"/>
                  </a:ext>
                </a:extLst>
              </a:tr>
              <a:tr h="2278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회원 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25673"/>
                  </a:ext>
                </a:extLst>
              </a:tr>
              <a:tr h="12605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비밀번호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이메일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성별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출생년도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dirty="0" err="1">
                          <a:solidFill>
                            <a:sysClr val="windowText" lastClr="000000"/>
                          </a:solidFill>
                        </a:rPr>
                        <a:t>리디캐시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dirty="0" err="1">
                          <a:solidFill>
                            <a:sysClr val="windowText" lastClr="000000"/>
                          </a:solidFill>
                        </a:rPr>
                        <a:t>리디포인트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59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D607412-CE35-4CAC-B71B-DFC09886B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86336"/>
              </p:ext>
            </p:extLst>
          </p:nvPr>
        </p:nvGraphicFramePr>
        <p:xfrm>
          <a:off x="9566711" y="340371"/>
          <a:ext cx="1625600" cy="1793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93153881"/>
                    </a:ext>
                  </a:extLst>
                </a:gridCol>
              </a:tblGrid>
              <a:tr h="319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내 서재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30846"/>
                  </a:ext>
                </a:extLst>
              </a:tr>
              <a:tr h="3831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회원 아이디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책 아이디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25673"/>
                  </a:ext>
                </a:extLst>
              </a:tr>
              <a:tr h="1091522">
                <a:tc>
                  <a:txBody>
                    <a:bodyPr/>
                    <a:lstStyle/>
                    <a:p>
                      <a:pPr latinLnBrk="1"/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59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6C197DC-C627-4B55-A365-CE9354844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481742"/>
              </p:ext>
            </p:extLst>
          </p:nvPr>
        </p:nvGraphicFramePr>
        <p:xfrm>
          <a:off x="425973" y="4762319"/>
          <a:ext cx="1625600" cy="1811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93153881"/>
                    </a:ext>
                  </a:extLst>
                </a:gridCol>
              </a:tblGrid>
              <a:tr h="296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30846"/>
                  </a:ext>
                </a:extLst>
              </a:tr>
              <a:tr h="355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회원 아이디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책 아이디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25673"/>
                  </a:ext>
                </a:extLst>
              </a:tr>
              <a:tr h="11413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ysClr val="windowText" lastClr="000000"/>
                          </a:solidFill>
                        </a:rPr>
                        <a:t>별점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리뷰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59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16F79F-680C-45F5-9CFB-B8C554A56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31708"/>
              </p:ext>
            </p:extLst>
          </p:nvPr>
        </p:nvGraphicFramePr>
        <p:xfrm>
          <a:off x="3223236" y="4762319"/>
          <a:ext cx="1625600" cy="1793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93153881"/>
                    </a:ext>
                  </a:extLst>
                </a:gridCol>
              </a:tblGrid>
              <a:tr h="269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30846"/>
                  </a:ext>
                </a:extLst>
              </a:tr>
              <a:tr h="2278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책 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25673"/>
                  </a:ext>
                </a:extLst>
              </a:tr>
              <a:tr h="12605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책 이름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저자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출판사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카테고리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세부 카테고리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시리즈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책 상태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책 가격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59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0BC7E10-8BD5-4BAA-929E-585D09107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533472"/>
              </p:ext>
            </p:extLst>
          </p:nvPr>
        </p:nvGraphicFramePr>
        <p:xfrm>
          <a:off x="1882396" y="2663988"/>
          <a:ext cx="1625600" cy="153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93153881"/>
                    </a:ext>
                  </a:extLst>
                </a:gridCol>
              </a:tblGrid>
              <a:tr h="315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알림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30846"/>
                  </a:ext>
                </a:extLst>
              </a:tr>
              <a:tr h="947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회원 아이디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책 아이디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저자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시리즈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카테고리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세부 카테고리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25673"/>
                  </a:ext>
                </a:extLst>
              </a:tr>
              <a:tr h="266944">
                <a:tc>
                  <a:txBody>
                    <a:bodyPr/>
                    <a:lstStyle/>
                    <a:p>
                      <a:pPr latinLnBrk="1"/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59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E00D38F-5728-4897-939A-B8AA66E3F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41331"/>
              </p:ext>
            </p:extLst>
          </p:nvPr>
        </p:nvGraphicFramePr>
        <p:xfrm>
          <a:off x="3786697" y="2681175"/>
          <a:ext cx="1625600" cy="153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93153881"/>
                    </a:ext>
                  </a:extLst>
                </a:gridCol>
              </a:tblGrid>
              <a:tr h="279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위시리스트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30846"/>
                  </a:ext>
                </a:extLst>
              </a:tr>
              <a:tr h="3353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회원 아이디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책 아이디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25673"/>
                  </a:ext>
                </a:extLst>
              </a:tr>
              <a:tr h="867835">
                <a:tc>
                  <a:txBody>
                    <a:bodyPr/>
                    <a:lstStyle/>
                    <a:p>
                      <a:pPr latinLnBrk="1"/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59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373573E-E410-4860-B3D6-F10BB1155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48261"/>
              </p:ext>
            </p:extLst>
          </p:nvPr>
        </p:nvGraphicFramePr>
        <p:xfrm>
          <a:off x="5690998" y="2681173"/>
          <a:ext cx="1625600" cy="153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93153881"/>
                    </a:ext>
                  </a:extLst>
                </a:gridCol>
              </a:tblGrid>
              <a:tr h="307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30846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회원 아이디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책 상태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책 아이디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25673"/>
                  </a:ext>
                </a:extLst>
              </a:tr>
              <a:tr h="722362">
                <a:tc>
                  <a:txBody>
                    <a:bodyPr/>
                    <a:lstStyle/>
                    <a:p>
                      <a:pPr latinLnBrk="1"/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59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5BA5F59-7682-4D91-B3D5-CF87AC8F9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899663"/>
              </p:ext>
            </p:extLst>
          </p:nvPr>
        </p:nvGraphicFramePr>
        <p:xfrm>
          <a:off x="7595299" y="2689548"/>
          <a:ext cx="1625600" cy="153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93153881"/>
                    </a:ext>
                  </a:extLst>
                </a:gridCol>
              </a:tblGrid>
              <a:tr h="30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구매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대여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30846"/>
                  </a:ext>
                </a:extLst>
              </a:tr>
              <a:tr h="5099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회원 아이디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책 아이디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책 가격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25673"/>
                  </a:ext>
                </a:extLst>
              </a:tr>
              <a:tr h="7110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구매 날짜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기간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59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CDE6FD9-DC75-42BD-989A-3B7044512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68698"/>
              </p:ext>
            </p:extLst>
          </p:nvPr>
        </p:nvGraphicFramePr>
        <p:xfrm>
          <a:off x="9499600" y="2693417"/>
          <a:ext cx="1625600" cy="1530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93153881"/>
                    </a:ext>
                  </a:extLst>
                </a:gridCol>
              </a:tblGrid>
              <a:tr h="302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관심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30846"/>
                  </a:ext>
                </a:extLst>
              </a:tr>
              <a:tr h="3634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회원 아이디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</a:rPr>
                        <a:t>책 아이디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(FK)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25673"/>
                  </a:ext>
                </a:extLst>
              </a:tr>
              <a:tr h="859736">
                <a:tc>
                  <a:txBody>
                    <a:bodyPr/>
                    <a:lstStyle/>
                    <a:p>
                      <a:pPr latinLnBrk="1"/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593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B897B54-F254-4103-BBFC-8CFB62B972D3}"/>
              </a:ext>
            </a:extLst>
          </p:cNvPr>
          <p:cNvCxnSpPr/>
          <p:nvPr/>
        </p:nvCxnSpPr>
        <p:spPr>
          <a:xfrm>
            <a:off x="2051573" y="5780015"/>
            <a:ext cx="11716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252949-51E1-4C69-ADBA-1735F6925BB7}"/>
              </a:ext>
            </a:extLst>
          </p:cNvPr>
          <p:cNvCxnSpPr/>
          <p:nvPr/>
        </p:nvCxnSpPr>
        <p:spPr>
          <a:xfrm>
            <a:off x="4848836" y="6274965"/>
            <a:ext cx="69880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F3D60D0-74B5-4587-A8FA-3415B7EF5C27}"/>
              </a:ext>
            </a:extLst>
          </p:cNvPr>
          <p:cNvCxnSpPr/>
          <p:nvPr/>
        </p:nvCxnSpPr>
        <p:spPr>
          <a:xfrm flipV="1">
            <a:off x="11845255" y="1199626"/>
            <a:ext cx="0" cy="5083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2ACD4C6-F6A2-410E-9EE1-6228D24E316D}"/>
              </a:ext>
            </a:extLst>
          </p:cNvPr>
          <p:cNvCxnSpPr/>
          <p:nvPr/>
        </p:nvCxnSpPr>
        <p:spPr>
          <a:xfrm>
            <a:off x="2051573" y="1275127"/>
            <a:ext cx="75151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8E00A3-59D4-478F-8015-F4E93C89E8FA}"/>
              </a:ext>
            </a:extLst>
          </p:cNvPr>
          <p:cNvCxnSpPr/>
          <p:nvPr/>
        </p:nvCxnSpPr>
        <p:spPr>
          <a:xfrm flipH="1">
            <a:off x="11192311" y="1199626"/>
            <a:ext cx="6529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BCD8F5-E14E-4A8C-9FD7-4CFD1BB0112A}"/>
              </a:ext>
            </a:extLst>
          </p:cNvPr>
          <p:cNvCxnSpPr/>
          <p:nvPr/>
        </p:nvCxnSpPr>
        <p:spPr>
          <a:xfrm>
            <a:off x="4848836" y="5167618"/>
            <a:ext cx="23237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3E0875C-5661-4B6A-80EA-C960D890A488}"/>
              </a:ext>
            </a:extLst>
          </p:cNvPr>
          <p:cNvCxnSpPr>
            <a:cxnSpLocks/>
          </p:cNvCxnSpPr>
          <p:nvPr/>
        </p:nvCxnSpPr>
        <p:spPr>
          <a:xfrm flipV="1">
            <a:off x="7172587" y="4563611"/>
            <a:ext cx="0" cy="604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C8D1CF9-F644-4B89-9CF6-A9FD798839C9}"/>
              </a:ext>
            </a:extLst>
          </p:cNvPr>
          <p:cNvCxnSpPr/>
          <p:nvPr/>
        </p:nvCxnSpPr>
        <p:spPr>
          <a:xfrm>
            <a:off x="2659310" y="4563611"/>
            <a:ext cx="78185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9759F-63F6-45B7-947F-DC534982F3E2}"/>
              </a:ext>
            </a:extLst>
          </p:cNvPr>
          <p:cNvCxnSpPr/>
          <p:nvPr/>
        </p:nvCxnSpPr>
        <p:spPr>
          <a:xfrm flipV="1">
            <a:off x="2659310" y="4194012"/>
            <a:ext cx="0" cy="369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18A0ED1-CE71-44B7-975B-DFA2EE9F5CA0}"/>
              </a:ext>
            </a:extLst>
          </p:cNvPr>
          <p:cNvCxnSpPr/>
          <p:nvPr/>
        </p:nvCxnSpPr>
        <p:spPr>
          <a:xfrm flipV="1">
            <a:off x="10477850" y="4219568"/>
            <a:ext cx="0" cy="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762E156-62C0-41EA-B31F-2E2A3E611946}"/>
              </a:ext>
            </a:extLst>
          </p:cNvPr>
          <p:cNvCxnSpPr/>
          <p:nvPr/>
        </p:nvCxnSpPr>
        <p:spPr>
          <a:xfrm>
            <a:off x="1216404" y="2332139"/>
            <a:ext cx="92614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4C4E5D2-686F-4B66-98E2-0C65233626ED}"/>
              </a:ext>
            </a:extLst>
          </p:cNvPr>
          <p:cNvCxnSpPr/>
          <p:nvPr/>
        </p:nvCxnSpPr>
        <p:spPr>
          <a:xfrm>
            <a:off x="10477850" y="2348917"/>
            <a:ext cx="0" cy="3406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CF374D-1D5A-419D-8A43-F0DA6917E967}"/>
              </a:ext>
            </a:extLst>
          </p:cNvPr>
          <p:cNvCxnSpPr/>
          <p:nvPr/>
        </p:nvCxnSpPr>
        <p:spPr>
          <a:xfrm flipV="1">
            <a:off x="2659310" y="2332139"/>
            <a:ext cx="0" cy="331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29CE68F-2F75-40E4-A432-53221AF66CC2}"/>
              </a:ext>
            </a:extLst>
          </p:cNvPr>
          <p:cNvCxnSpPr>
            <a:cxnSpLocks/>
          </p:cNvCxnSpPr>
          <p:nvPr/>
        </p:nvCxnSpPr>
        <p:spPr>
          <a:xfrm flipH="1" flipV="1">
            <a:off x="4605556" y="2331935"/>
            <a:ext cx="1" cy="3320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003AE2F-BD0D-458C-A050-CDF22810F392}"/>
              </a:ext>
            </a:extLst>
          </p:cNvPr>
          <p:cNvCxnSpPr/>
          <p:nvPr/>
        </p:nvCxnSpPr>
        <p:spPr>
          <a:xfrm flipV="1">
            <a:off x="6491448" y="2332139"/>
            <a:ext cx="0" cy="349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DCEC1F1-1183-44FE-91A3-2CDAA07895D0}"/>
              </a:ext>
            </a:extLst>
          </p:cNvPr>
          <p:cNvCxnSpPr/>
          <p:nvPr/>
        </p:nvCxnSpPr>
        <p:spPr>
          <a:xfrm flipV="1">
            <a:off x="8414158" y="2331935"/>
            <a:ext cx="0" cy="3492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538BEC4-E8A6-45EC-A85F-B0215F289C29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4599497" y="4219570"/>
            <a:ext cx="6059" cy="344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DE685BB-C51D-4190-975E-61AFDF18EAA9}"/>
              </a:ext>
            </a:extLst>
          </p:cNvPr>
          <p:cNvCxnSpPr/>
          <p:nvPr/>
        </p:nvCxnSpPr>
        <p:spPr>
          <a:xfrm flipV="1">
            <a:off x="6538984" y="4194012"/>
            <a:ext cx="0" cy="369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E00FD22-15F6-4882-B98E-A043C9AF0B68}"/>
              </a:ext>
            </a:extLst>
          </p:cNvPr>
          <p:cNvCxnSpPr/>
          <p:nvPr/>
        </p:nvCxnSpPr>
        <p:spPr>
          <a:xfrm>
            <a:off x="8414158" y="4219568"/>
            <a:ext cx="0" cy="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45DC0C2-605C-4E56-90F7-9E94E11F6A8C}"/>
              </a:ext>
            </a:extLst>
          </p:cNvPr>
          <p:cNvCxnSpPr/>
          <p:nvPr/>
        </p:nvCxnSpPr>
        <p:spPr>
          <a:xfrm flipV="1">
            <a:off x="2231472" y="1048624"/>
            <a:ext cx="0" cy="43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8A2374D-F1F4-46DF-81ED-53820CCDA847}"/>
              </a:ext>
            </a:extLst>
          </p:cNvPr>
          <p:cNvCxnSpPr/>
          <p:nvPr/>
        </p:nvCxnSpPr>
        <p:spPr>
          <a:xfrm flipV="1">
            <a:off x="9328558" y="1057013"/>
            <a:ext cx="0" cy="43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127E5C2-6A25-40C0-83A2-EEC65D32B97E}"/>
              </a:ext>
            </a:extLst>
          </p:cNvPr>
          <p:cNvCxnSpPr/>
          <p:nvPr/>
        </p:nvCxnSpPr>
        <p:spPr>
          <a:xfrm flipV="1">
            <a:off x="11467750" y="981512"/>
            <a:ext cx="0" cy="43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5A40B23-91FA-4F78-8FCD-31A792AB5144}"/>
              </a:ext>
            </a:extLst>
          </p:cNvPr>
          <p:cNvCxnSpPr/>
          <p:nvPr/>
        </p:nvCxnSpPr>
        <p:spPr>
          <a:xfrm flipV="1">
            <a:off x="2265028" y="5561901"/>
            <a:ext cx="0" cy="43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ECA85D0-541A-46AF-9D0B-161EFC0928C1}"/>
              </a:ext>
            </a:extLst>
          </p:cNvPr>
          <p:cNvCxnSpPr/>
          <p:nvPr/>
        </p:nvCxnSpPr>
        <p:spPr>
          <a:xfrm flipV="1">
            <a:off x="5108895" y="6065240"/>
            <a:ext cx="0" cy="43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0AA8709-8B7D-4968-B126-0E26F03DB1E7}"/>
              </a:ext>
            </a:extLst>
          </p:cNvPr>
          <p:cNvCxnSpPr/>
          <p:nvPr/>
        </p:nvCxnSpPr>
        <p:spPr>
          <a:xfrm>
            <a:off x="964734" y="2424418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0FC8031-D60A-40CF-B2CF-627D881B0903}"/>
              </a:ext>
            </a:extLst>
          </p:cNvPr>
          <p:cNvCxnSpPr/>
          <p:nvPr/>
        </p:nvCxnSpPr>
        <p:spPr>
          <a:xfrm>
            <a:off x="978714" y="4563611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A800FA0-DA04-448D-9784-606215856D6F}"/>
              </a:ext>
            </a:extLst>
          </p:cNvPr>
          <p:cNvCxnSpPr/>
          <p:nvPr/>
        </p:nvCxnSpPr>
        <p:spPr>
          <a:xfrm>
            <a:off x="2399251" y="4337108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B500CC6-52E1-46A5-8E44-4584204195CD}"/>
              </a:ext>
            </a:extLst>
          </p:cNvPr>
          <p:cNvCxnSpPr/>
          <p:nvPr/>
        </p:nvCxnSpPr>
        <p:spPr>
          <a:xfrm>
            <a:off x="4339438" y="4353886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04F7880-7161-4BDF-873C-A0772DE3B485}"/>
              </a:ext>
            </a:extLst>
          </p:cNvPr>
          <p:cNvCxnSpPr>
            <a:cxnSpLocks/>
          </p:cNvCxnSpPr>
          <p:nvPr/>
        </p:nvCxnSpPr>
        <p:spPr>
          <a:xfrm>
            <a:off x="6278925" y="4337108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3E744D1-87C1-4EB3-AB84-4FB50BA68BA8}"/>
              </a:ext>
            </a:extLst>
          </p:cNvPr>
          <p:cNvCxnSpPr>
            <a:cxnSpLocks/>
          </p:cNvCxnSpPr>
          <p:nvPr/>
        </p:nvCxnSpPr>
        <p:spPr>
          <a:xfrm>
            <a:off x="8154099" y="4353886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6A5496D-4A55-4796-A3D6-C7B5995D17E8}"/>
              </a:ext>
            </a:extLst>
          </p:cNvPr>
          <p:cNvCxnSpPr>
            <a:cxnSpLocks/>
          </p:cNvCxnSpPr>
          <p:nvPr/>
        </p:nvCxnSpPr>
        <p:spPr>
          <a:xfrm>
            <a:off x="10217791" y="4353886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C8CDC55-DFDE-4FA7-A6DF-1B013B5C0687}"/>
              </a:ext>
            </a:extLst>
          </p:cNvPr>
          <p:cNvCxnSpPr>
            <a:cxnSpLocks/>
          </p:cNvCxnSpPr>
          <p:nvPr/>
        </p:nvCxnSpPr>
        <p:spPr>
          <a:xfrm>
            <a:off x="10217791" y="2508308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E0F8D20-A665-4C88-9EF7-9B4282D71B65}"/>
              </a:ext>
            </a:extLst>
          </p:cNvPr>
          <p:cNvCxnSpPr>
            <a:cxnSpLocks/>
          </p:cNvCxnSpPr>
          <p:nvPr/>
        </p:nvCxnSpPr>
        <p:spPr>
          <a:xfrm>
            <a:off x="8154099" y="2516697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7B1D5-2F61-4023-8EBA-52F798F3BE39}"/>
              </a:ext>
            </a:extLst>
          </p:cNvPr>
          <p:cNvCxnSpPr>
            <a:cxnSpLocks/>
          </p:cNvCxnSpPr>
          <p:nvPr/>
        </p:nvCxnSpPr>
        <p:spPr>
          <a:xfrm>
            <a:off x="6231389" y="2508308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F36D36A-6D25-45D6-B58D-DE86BF0F7D4E}"/>
              </a:ext>
            </a:extLst>
          </p:cNvPr>
          <p:cNvCxnSpPr>
            <a:cxnSpLocks/>
          </p:cNvCxnSpPr>
          <p:nvPr/>
        </p:nvCxnSpPr>
        <p:spPr>
          <a:xfrm>
            <a:off x="4339438" y="2508308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A125828-7CF9-4434-B3C8-0C40616EA5F1}"/>
              </a:ext>
            </a:extLst>
          </p:cNvPr>
          <p:cNvCxnSpPr>
            <a:cxnSpLocks/>
          </p:cNvCxnSpPr>
          <p:nvPr/>
        </p:nvCxnSpPr>
        <p:spPr>
          <a:xfrm>
            <a:off x="2399251" y="2516697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57A6F43-481C-4180-A90C-108409D28822}"/>
              </a:ext>
            </a:extLst>
          </p:cNvPr>
          <p:cNvCxnSpPr/>
          <p:nvPr/>
        </p:nvCxnSpPr>
        <p:spPr>
          <a:xfrm flipH="1" flipV="1">
            <a:off x="4841844" y="6123963"/>
            <a:ext cx="275439" cy="1426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902A0F7-47B7-455C-B81E-F7F4C3EB175E}"/>
              </a:ext>
            </a:extLst>
          </p:cNvPr>
          <p:cNvCxnSpPr/>
          <p:nvPr/>
        </p:nvCxnSpPr>
        <p:spPr>
          <a:xfrm flipH="1">
            <a:off x="4841844" y="6266576"/>
            <a:ext cx="275439" cy="218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E1971C9-B602-4F67-86AA-5A82B11F9C1A}"/>
              </a:ext>
            </a:extLst>
          </p:cNvPr>
          <p:cNvSpPr/>
          <p:nvPr/>
        </p:nvSpPr>
        <p:spPr>
          <a:xfrm>
            <a:off x="5117282" y="6082018"/>
            <a:ext cx="369117" cy="4026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53757D3-60D5-4B0F-A126-A5A2D5C16560}"/>
              </a:ext>
            </a:extLst>
          </p:cNvPr>
          <p:cNvCxnSpPr>
            <a:cxnSpLocks/>
          </p:cNvCxnSpPr>
          <p:nvPr/>
        </p:nvCxnSpPr>
        <p:spPr>
          <a:xfrm flipH="1" flipV="1">
            <a:off x="2371985" y="4206790"/>
            <a:ext cx="287326" cy="130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3A03A2F-B9D3-4914-926C-03EC026718CC}"/>
              </a:ext>
            </a:extLst>
          </p:cNvPr>
          <p:cNvCxnSpPr/>
          <p:nvPr/>
        </p:nvCxnSpPr>
        <p:spPr>
          <a:xfrm flipV="1">
            <a:off x="2650686" y="4194011"/>
            <a:ext cx="275442" cy="147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916D06D4-5884-42A6-8032-692A5C5D4ABA}"/>
              </a:ext>
            </a:extLst>
          </p:cNvPr>
          <p:cNvSpPr/>
          <p:nvPr/>
        </p:nvSpPr>
        <p:spPr>
          <a:xfrm>
            <a:off x="2499919" y="4353886"/>
            <a:ext cx="289885" cy="1472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770DA30-E602-430D-B464-A614E5393869}"/>
              </a:ext>
            </a:extLst>
          </p:cNvPr>
          <p:cNvCxnSpPr/>
          <p:nvPr/>
        </p:nvCxnSpPr>
        <p:spPr>
          <a:xfrm flipV="1">
            <a:off x="4606604" y="4211928"/>
            <a:ext cx="0" cy="369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72B9767-C740-4449-A38A-5C28FFB1492D}"/>
              </a:ext>
            </a:extLst>
          </p:cNvPr>
          <p:cNvCxnSpPr/>
          <p:nvPr/>
        </p:nvCxnSpPr>
        <p:spPr>
          <a:xfrm>
            <a:off x="4346545" y="4355024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5B0D92-DC56-4BC9-9385-60E4CFB3E1AA}"/>
              </a:ext>
            </a:extLst>
          </p:cNvPr>
          <p:cNvCxnSpPr>
            <a:cxnSpLocks/>
          </p:cNvCxnSpPr>
          <p:nvPr/>
        </p:nvCxnSpPr>
        <p:spPr>
          <a:xfrm flipH="1" flipV="1">
            <a:off x="4319279" y="4224706"/>
            <a:ext cx="287326" cy="130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59D3488-092F-407B-8019-8D13328F9A39}"/>
              </a:ext>
            </a:extLst>
          </p:cNvPr>
          <p:cNvCxnSpPr/>
          <p:nvPr/>
        </p:nvCxnSpPr>
        <p:spPr>
          <a:xfrm flipV="1">
            <a:off x="4597980" y="4211927"/>
            <a:ext cx="275442" cy="147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EF143A1D-9557-4DFD-8939-BD7F1E8AE34A}"/>
              </a:ext>
            </a:extLst>
          </p:cNvPr>
          <p:cNvSpPr/>
          <p:nvPr/>
        </p:nvSpPr>
        <p:spPr>
          <a:xfrm>
            <a:off x="4447213" y="4371802"/>
            <a:ext cx="289885" cy="1472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F6E577E-98B3-46D0-81CD-BBDB2EFFB5C2}"/>
              </a:ext>
            </a:extLst>
          </p:cNvPr>
          <p:cNvCxnSpPr/>
          <p:nvPr/>
        </p:nvCxnSpPr>
        <p:spPr>
          <a:xfrm flipV="1">
            <a:off x="6544224" y="4194637"/>
            <a:ext cx="0" cy="369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52763F9-D18A-443C-9E06-BDFB40BD4CAC}"/>
              </a:ext>
            </a:extLst>
          </p:cNvPr>
          <p:cNvCxnSpPr/>
          <p:nvPr/>
        </p:nvCxnSpPr>
        <p:spPr>
          <a:xfrm>
            <a:off x="6284165" y="4337733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7F69727-6C27-431E-940D-2989367420A5}"/>
              </a:ext>
            </a:extLst>
          </p:cNvPr>
          <p:cNvCxnSpPr>
            <a:cxnSpLocks/>
          </p:cNvCxnSpPr>
          <p:nvPr/>
        </p:nvCxnSpPr>
        <p:spPr>
          <a:xfrm flipH="1" flipV="1">
            <a:off x="6256899" y="4207415"/>
            <a:ext cx="287326" cy="130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A8CF965-7F6A-4D5D-8C0F-8E739034BA89}"/>
              </a:ext>
            </a:extLst>
          </p:cNvPr>
          <p:cNvCxnSpPr/>
          <p:nvPr/>
        </p:nvCxnSpPr>
        <p:spPr>
          <a:xfrm flipV="1">
            <a:off x="6535600" y="4194636"/>
            <a:ext cx="275442" cy="147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24F3C872-9B9C-4721-A216-787CEAEC5A8B}"/>
              </a:ext>
            </a:extLst>
          </p:cNvPr>
          <p:cNvSpPr/>
          <p:nvPr/>
        </p:nvSpPr>
        <p:spPr>
          <a:xfrm>
            <a:off x="6384833" y="4354511"/>
            <a:ext cx="289885" cy="1472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69AA1DB-3C25-47E1-ADD4-07F95FA610C9}"/>
              </a:ext>
            </a:extLst>
          </p:cNvPr>
          <p:cNvCxnSpPr/>
          <p:nvPr/>
        </p:nvCxnSpPr>
        <p:spPr>
          <a:xfrm flipV="1">
            <a:off x="8414622" y="4202226"/>
            <a:ext cx="0" cy="369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CD84D72-BD0D-47F2-8A4A-C73EC889E318}"/>
              </a:ext>
            </a:extLst>
          </p:cNvPr>
          <p:cNvCxnSpPr/>
          <p:nvPr/>
        </p:nvCxnSpPr>
        <p:spPr>
          <a:xfrm>
            <a:off x="8154563" y="4345322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09F4A94-BDC5-4024-BE02-E21DBC7D74B6}"/>
              </a:ext>
            </a:extLst>
          </p:cNvPr>
          <p:cNvCxnSpPr>
            <a:cxnSpLocks/>
          </p:cNvCxnSpPr>
          <p:nvPr/>
        </p:nvCxnSpPr>
        <p:spPr>
          <a:xfrm flipH="1" flipV="1">
            <a:off x="8127297" y="4215004"/>
            <a:ext cx="287326" cy="130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618DB85-72A7-4C92-9B34-DCC50530566A}"/>
              </a:ext>
            </a:extLst>
          </p:cNvPr>
          <p:cNvCxnSpPr/>
          <p:nvPr/>
        </p:nvCxnSpPr>
        <p:spPr>
          <a:xfrm flipV="1">
            <a:off x="8405998" y="4202225"/>
            <a:ext cx="275442" cy="147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8BC5F583-BDE4-4183-836F-5443004C487E}"/>
              </a:ext>
            </a:extLst>
          </p:cNvPr>
          <p:cNvSpPr/>
          <p:nvPr/>
        </p:nvSpPr>
        <p:spPr>
          <a:xfrm>
            <a:off x="8255231" y="4362100"/>
            <a:ext cx="289885" cy="1472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A76C1998-F17C-4472-AF37-36C1F8797319}"/>
              </a:ext>
            </a:extLst>
          </p:cNvPr>
          <p:cNvCxnSpPr/>
          <p:nvPr/>
        </p:nvCxnSpPr>
        <p:spPr>
          <a:xfrm flipV="1">
            <a:off x="10476917" y="4202226"/>
            <a:ext cx="0" cy="369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E8710FF-E45E-4AAF-9587-35793A3443FF}"/>
              </a:ext>
            </a:extLst>
          </p:cNvPr>
          <p:cNvCxnSpPr/>
          <p:nvPr/>
        </p:nvCxnSpPr>
        <p:spPr>
          <a:xfrm>
            <a:off x="10216858" y="4345322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39DEE6DF-E67A-4FD8-840E-EEEF180205AF}"/>
              </a:ext>
            </a:extLst>
          </p:cNvPr>
          <p:cNvCxnSpPr>
            <a:cxnSpLocks/>
          </p:cNvCxnSpPr>
          <p:nvPr/>
        </p:nvCxnSpPr>
        <p:spPr>
          <a:xfrm flipH="1" flipV="1">
            <a:off x="10189592" y="4215004"/>
            <a:ext cx="287326" cy="130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B70C8D5-D7C8-41A3-BD73-03D71D2B664D}"/>
              </a:ext>
            </a:extLst>
          </p:cNvPr>
          <p:cNvCxnSpPr/>
          <p:nvPr/>
        </p:nvCxnSpPr>
        <p:spPr>
          <a:xfrm flipV="1">
            <a:off x="10468293" y="4202225"/>
            <a:ext cx="275442" cy="147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EB8FDEF6-8603-4D79-BD23-92547C379E67}"/>
              </a:ext>
            </a:extLst>
          </p:cNvPr>
          <p:cNvSpPr/>
          <p:nvPr/>
        </p:nvSpPr>
        <p:spPr>
          <a:xfrm>
            <a:off x="10317526" y="4362100"/>
            <a:ext cx="289885" cy="1472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DB93198-50FA-4B89-95B6-DA0472ECB2E1}"/>
              </a:ext>
            </a:extLst>
          </p:cNvPr>
          <p:cNvSpPr/>
          <p:nvPr/>
        </p:nvSpPr>
        <p:spPr>
          <a:xfrm>
            <a:off x="1079849" y="4404523"/>
            <a:ext cx="289885" cy="1472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C5E4BFC-5A75-4975-B845-E1B059E898E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238772" y="2134359"/>
            <a:ext cx="1" cy="26279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B79F89B-2C8C-46C2-B9D5-512ED21A0238}"/>
              </a:ext>
            </a:extLst>
          </p:cNvPr>
          <p:cNvCxnSpPr>
            <a:stCxn id="106" idx="4"/>
          </p:cNvCxnSpPr>
          <p:nvPr/>
        </p:nvCxnSpPr>
        <p:spPr>
          <a:xfrm flipH="1">
            <a:off x="1003648" y="4551808"/>
            <a:ext cx="221144" cy="210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C27034F-E646-4D74-ACB5-44F5B57127A0}"/>
              </a:ext>
            </a:extLst>
          </p:cNvPr>
          <p:cNvCxnSpPr>
            <a:stCxn id="106" idx="4"/>
          </p:cNvCxnSpPr>
          <p:nvPr/>
        </p:nvCxnSpPr>
        <p:spPr>
          <a:xfrm>
            <a:off x="1224792" y="4551808"/>
            <a:ext cx="259595" cy="210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9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39E5424-260A-44F2-A7E5-0DC3D9626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107922"/>
              </p:ext>
            </p:extLst>
          </p:nvPr>
        </p:nvGraphicFramePr>
        <p:xfrm>
          <a:off x="425973" y="340371"/>
          <a:ext cx="1625600" cy="1793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93153881"/>
                    </a:ext>
                  </a:extLst>
                </a:gridCol>
              </a:tblGrid>
              <a:tr h="269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30846"/>
                  </a:ext>
                </a:extLst>
              </a:tr>
              <a:tr h="227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Member_Id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(varchar20)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25673"/>
                  </a:ext>
                </a:extLst>
              </a:tr>
              <a:tr h="1260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Member_Pw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(varchar16)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Member_Email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(varchar50)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Member_Name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(varchar17)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Member_Sex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(char1)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Member_Birth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(char8)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Member_Cash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(int)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Member_point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(int)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59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D607412-CE35-4CAC-B71B-DFC09886B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74157"/>
              </p:ext>
            </p:extLst>
          </p:nvPr>
        </p:nvGraphicFramePr>
        <p:xfrm>
          <a:off x="9566711" y="340371"/>
          <a:ext cx="1625600" cy="1793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93153881"/>
                    </a:ext>
                  </a:extLst>
                </a:gridCol>
              </a:tblGrid>
              <a:tr h="319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내 서재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30846"/>
                  </a:ext>
                </a:extLst>
              </a:tr>
              <a:tr h="3831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Member_Id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(varchar20)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Book_Id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(varchar20)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25673"/>
                  </a:ext>
                </a:extLst>
              </a:tr>
              <a:tr h="1091522">
                <a:tc>
                  <a:txBody>
                    <a:bodyPr/>
                    <a:lstStyle/>
                    <a:p>
                      <a:pPr latinLnBrk="1"/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59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6C197DC-C627-4B55-A365-CE9354844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26831"/>
              </p:ext>
            </p:extLst>
          </p:nvPr>
        </p:nvGraphicFramePr>
        <p:xfrm>
          <a:off x="425973" y="4762319"/>
          <a:ext cx="1625600" cy="1811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93153881"/>
                    </a:ext>
                  </a:extLst>
                </a:gridCol>
              </a:tblGrid>
              <a:tr h="296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30846"/>
                  </a:ext>
                </a:extLst>
              </a:tr>
              <a:tr h="3559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Member_Id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(varchar20)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Book_Id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(varchar20)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25673"/>
                  </a:ext>
                </a:extLst>
              </a:tr>
              <a:tr h="11413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Board_evaluation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(Double)</a:t>
                      </a: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Board_Review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(varchar300)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59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16F79F-680C-45F5-9CFB-B8C554A56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02996"/>
              </p:ext>
            </p:extLst>
          </p:nvPr>
        </p:nvGraphicFramePr>
        <p:xfrm>
          <a:off x="3223236" y="4762319"/>
          <a:ext cx="1625600" cy="1793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93153881"/>
                    </a:ext>
                  </a:extLst>
                </a:gridCol>
              </a:tblGrid>
              <a:tr h="269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30846"/>
                  </a:ext>
                </a:extLst>
              </a:tr>
              <a:tr h="227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Book_Id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(varchar20)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25673"/>
                  </a:ext>
                </a:extLst>
              </a:tr>
              <a:tr h="12605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Book_Name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(varchar50)</a:t>
                      </a: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Book_Author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(varchar17)</a:t>
                      </a: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Book_Publisher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(varchar16)</a:t>
                      </a: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Book_Category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(varchar10)</a:t>
                      </a: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Book_DetailCat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(varchar10)</a:t>
                      </a: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Book_Series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(varchar50)</a:t>
                      </a: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Book_Statue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(char2)</a:t>
                      </a: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Book_Price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(int)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59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0BC7E10-8BD5-4BAA-929E-585D09107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74091"/>
              </p:ext>
            </p:extLst>
          </p:nvPr>
        </p:nvGraphicFramePr>
        <p:xfrm>
          <a:off x="1882396" y="2663988"/>
          <a:ext cx="1625600" cy="153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93153881"/>
                    </a:ext>
                  </a:extLst>
                </a:gridCol>
              </a:tblGrid>
              <a:tr h="315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알림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30846"/>
                  </a:ext>
                </a:extLst>
              </a:tr>
              <a:tr h="9473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Member_Id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(varchar20)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Book_Id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(varchar20)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Book_Author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(varchar17)</a:t>
                      </a: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Book_Series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(varchar50)</a:t>
                      </a: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Book_Category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(varchar10)</a:t>
                      </a: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Book_DetailCat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25673"/>
                  </a:ext>
                </a:extLst>
              </a:tr>
              <a:tr h="266944">
                <a:tc>
                  <a:txBody>
                    <a:bodyPr/>
                    <a:lstStyle/>
                    <a:p>
                      <a:pPr latinLnBrk="1"/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59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E00D38F-5728-4897-939A-B8AA66E3F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746267"/>
              </p:ext>
            </p:extLst>
          </p:nvPr>
        </p:nvGraphicFramePr>
        <p:xfrm>
          <a:off x="3786697" y="2681175"/>
          <a:ext cx="1625600" cy="153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93153881"/>
                    </a:ext>
                  </a:extLst>
                </a:gridCol>
              </a:tblGrid>
              <a:tr h="279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위시리스트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30846"/>
                  </a:ext>
                </a:extLst>
              </a:tr>
              <a:tr h="3353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Member_Id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(varchar20)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Book_Id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(varchar20)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25673"/>
                  </a:ext>
                </a:extLst>
              </a:tr>
              <a:tr h="867835">
                <a:tc>
                  <a:txBody>
                    <a:bodyPr/>
                    <a:lstStyle/>
                    <a:p>
                      <a:pPr latinLnBrk="1"/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59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373573E-E410-4860-B3D6-F10BB1155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956580"/>
              </p:ext>
            </p:extLst>
          </p:nvPr>
        </p:nvGraphicFramePr>
        <p:xfrm>
          <a:off x="5690998" y="2681173"/>
          <a:ext cx="1625600" cy="153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93153881"/>
                    </a:ext>
                  </a:extLst>
                </a:gridCol>
              </a:tblGrid>
              <a:tr h="307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30846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Member_Id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(varchar20)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Book_Statue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(char2)</a:t>
                      </a: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Book_Id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(varchar20)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25673"/>
                  </a:ext>
                </a:extLst>
              </a:tr>
              <a:tr h="722362">
                <a:tc>
                  <a:txBody>
                    <a:bodyPr/>
                    <a:lstStyle/>
                    <a:p>
                      <a:pPr latinLnBrk="1"/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59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5BA5F59-7682-4D91-B3D5-CF87AC8F9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915927"/>
              </p:ext>
            </p:extLst>
          </p:nvPr>
        </p:nvGraphicFramePr>
        <p:xfrm>
          <a:off x="7595299" y="2689548"/>
          <a:ext cx="1625600" cy="153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93153881"/>
                    </a:ext>
                  </a:extLst>
                </a:gridCol>
              </a:tblGrid>
              <a:tr h="30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구매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대여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30846"/>
                  </a:ext>
                </a:extLst>
              </a:tr>
              <a:tr h="509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Member_Id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(varchar20)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Book_Id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(varchar20)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Book_Price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(int)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25673"/>
                  </a:ext>
                </a:extLst>
              </a:tr>
              <a:tr h="711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Buy_Date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DateTime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Buy_Period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(int)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59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CDE6FD9-DC75-42BD-989A-3B7044512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19987"/>
              </p:ext>
            </p:extLst>
          </p:nvPr>
        </p:nvGraphicFramePr>
        <p:xfrm>
          <a:off x="9499600" y="2693417"/>
          <a:ext cx="1625600" cy="1530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93153881"/>
                    </a:ext>
                  </a:extLst>
                </a:gridCol>
              </a:tblGrid>
              <a:tr h="302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관심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30846"/>
                  </a:ext>
                </a:extLst>
              </a:tr>
              <a:tr h="363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Member_Id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(varchar20)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ysClr val="windowText" lastClr="000000"/>
                          </a:solidFill>
                        </a:rPr>
                        <a:t>Book_Id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(varchar20)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25673"/>
                  </a:ext>
                </a:extLst>
              </a:tr>
              <a:tr h="859736">
                <a:tc>
                  <a:txBody>
                    <a:bodyPr/>
                    <a:lstStyle/>
                    <a:p>
                      <a:pPr latinLnBrk="1"/>
                      <a:endParaRPr lang="en-US" altLang="ko-KR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593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B897B54-F254-4103-BBFC-8CFB62B972D3}"/>
              </a:ext>
            </a:extLst>
          </p:cNvPr>
          <p:cNvCxnSpPr/>
          <p:nvPr/>
        </p:nvCxnSpPr>
        <p:spPr>
          <a:xfrm>
            <a:off x="2051573" y="5780015"/>
            <a:ext cx="11716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252949-51E1-4C69-ADBA-1735F6925BB7}"/>
              </a:ext>
            </a:extLst>
          </p:cNvPr>
          <p:cNvCxnSpPr/>
          <p:nvPr/>
        </p:nvCxnSpPr>
        <p:spPr>
          <a:xfrm>
            <a:off x="4848836" y="6274965"/>
            <a:ext cx="69880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F3D60D0-74B5-4587-A8FA-3415B7EF5C27}"/>
              </a:ext>
            </a:extLst>
          </p:cNvPr>
          <p:cNvCxnSpPr/>
          <p:nvPr/>
        </p:nvCxnSpPr>
        <p:spPr>
          <a:xfrm flipV="1">
            <a:off x="11845255" y="1199626"/>
            <a:ext cx="0" cy="5083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2ACD4C6-F6A2-410E-9EE1-6228D24E316D}"/>
              </a:ext>
            </a:extLst>
          </p:cNvPr>
          <p:cNvCxnSpPr/>
          <p:nvPr/>
        </p:nvCxnSpPr>
        <p:spPr>
          <a:xfrm>
            <a:off x="2051573" y="1275127"/>
            <a:ext cx="75151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8E00A3-59D4-478F-8015-F4E93C89E8FA}"/>
              </a:ext>
            </a:extLst>
          </p:cNvPr>
          <p:cNvCxnSpPr/>
          <p:nvPr/>
        </p:nvCxnSpPr>
        <p:spPr>
          <a:xfrm flipH="1">
            <a:off x="11192311" y="1199626"/>
            <a:ext cx="6529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BCD8F5-E14E-4A8C-9FD7-4CFD1BB0112A}"/>
              </a:ext>
            </a:extLst>
          </p:cNvPr>
          <p:cNvCxnSpPr/>
          <p:nvPr/>
        </p:nvCxnSpPr>
        <p:spPr>
          <a:xfrm>
            <a:off x="4848836" y="5167618"/>
            <a:ext cx="23237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3E0875C-5661-4B6A-80EA-C960D890A488}"/>
              </a:ext>
            </a:extLst>
          </p:cNvPr>
          <p:cNvCxnSpPr>
            <a:cxnSpLocks/>
          </p:cNvCxnSpPr>
          <p:nvPr/>
        </p:nvCxnSpPr>
        <p:spPr>
          <a:xfrm flipV="1">
            <a:off x="7172587" y="4563611"/>
            <a:ext cx="0" cy="604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C8D1CF9-F644-4B89-9CF6-A9FD798839C9}"/>
              </a:ext>
            </a:extLst>
          </p:cNvPr>
          <p:cNvCxnSpPr/>
          <p:nvPr/>
        </p:nvCxnSpPr>
        <p:spPr>
          <a:xfrm>
            <a:off x="2659310" y="4563611"/>
            <a:ext cx="78185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9759F-63F6-45B7-947F-DC534982F3E2}"/>
              </a:ext>
            </a:extLst>
          </p:cNvPr>
          <p:cNvCxnSpPr/>
          <p:nvPr/>
        </p:nvCxnSpPr>
        <p:spPr>
          <a:xfrm flipV="1">
            <a:off x="2659310" y="4194012"/>
            <a:ext cx="0" cy="369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18A0ED1-CE71-44B7-975B-DFA2EE9F5CA0}"/>
              </a:ext>
            </a:extLst>
          </p:cNvPr>
          <p:cNvCxnSpPr/>
          <p:nvPr/>
        </p:nvCxnSpPr>
        <p:spPr>
          <a:xfrm flipV="1">
            <a:off x="10477850" y="4219568"/>
            <a:ext cx="0" cy="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762E156-62C0-41EA-B31F-2E2A3E611946}"/>
              </a:ext>
            </a:extLst>
          </p:cNvPr>
          <p:cNvCxnSpPr/>
          <p:nvPr/>
        </p:nvCxnSpPr>
        <p:spPr>
          <a:xfrm>
            <a:off x="1216404" y="2332139"/>
            <a:ext cx="92614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4C4E5D2-686F-4B66-98E2-0C65233626ED}"/>
              </a:ext>
            </a:extLst>
          </p:cNvPr>
          <p:cNvCxnSpPr/>
          <p:nvPr/>
        </p:nvCxnSpPr>
        <p:spPr>
          <a:xfrm>
            <a:off x="10477850" y="2348917"/>
            <a:ext cx="0" cy="3406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CF374D-1D5A-419D-8A43-F0DA6917E967}"/>
              </a:ext>
            </a:extLst>
          </p:cNvPr>
          <p:cNvCxnSpPr/>
          <p:nvPr/>
        </p:nvCxnSpPr>
        <p:spPr>
          <a:xfrm flipV="1">
            <a:off x="2659310" y="2332139"/>
            <a:ext cx="0" cy="331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29CE68F-2F75-40E4-A432-53221AF66CC2}"/>
              </a:ext>
            </a:extLst>
          </p:cNvPr>
          <p:cNvCxnSpPr>
            <a:cxnSpLocks/>
          </p:cNvCxnSpPr>
          <p:nvPr/>
        </p:nvCxnSpPr>
        <p:spPr>
          <a:xfrm flipH="1" flipV="1">
            <a:off x="4605556" y="2331935"/>
            <a:ext cx="1" cy="3320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003AE2F-BD0D-458C-A050-CDF22810F392}"/>
              </a:ext>
            </a:extLst>
          </p:cNvPr>
          <p:cNvCxnSpPr/>
          <p:nvPr/>
        </p:nvCxnSpPr>
        <p:spPr>
          <a:xfrm flipV="1">
            <a:off x="6491448" y="2332139"/>
            <a:ext cx="0" cy="349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DCEC1F1-1183-44FE-91A3-2CDAA07895D0}"/>
              </a:ext>
            </a:extLst>
          </p:cNvPr>
          <p:cNvCxnSpPr/>
          <p:nvPr/>
        </p:nvCxnSpPr>
        <p:spPr>
          <a:xfrm flipV="1">
            <a:off x="8414158" y="2331935"/>
            <a:ext cx="0" cy="3492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538BEC4-E8A6-45EC-A85F-B0215F289C29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4599497" y="4219570"/>
            <a:ext cx="6060" cy="344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DE685BB-C51D-4190-975E-61AFDF18EAA9}"/>
              </a:ext>
            </a:extLst>
          </p:cNvPr>
          <p:cNvCxnSpPr/>
          <p:nvPr/>
        </p:nvCxnSpPr>
        <p:spPr>
          <a:xfrm flipV="1">
            <a:off x="6538984" y="4194012"/>
            <a:ext cx="0" cy="369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E00FD22-15F6-4882-B98E-A043C9AF0B68}"/>
              </a:ext>
            </a:extLst>
          </p:cNvPr>
          <p:cNvCxnSpPr/>
          <p:nvPr/>
        </p:nvCxnSpPr>
        <p:spPr>
          <a:xfrm>
            <a:off x="8414158" y="4219568"/>
            <a:ext cx="0" cy="344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45DC0C2-605C-4E56-90F7-9E94E11F6A8C}"/>
              </a:ext>
            </a:extLst>
          </p:cNvPr>
          <p:cNvCxnSpPr/>
          <p:nvPr/>
        </p:nvCxnSpPr>
        <p:spPr>
          <a:xfrm flipV="1">
            <a:off x="2231472" y="1048624"/>
            <a:ext cx="0" cy="43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8A2374D-F1F4-46DF-81ED-53820CCDA847}"/>
              </a:ext>
            </a:extLst>
          </p:cNvPr>
          <p:cNvCxnSpPr/>
          <p:nvPr/>
        </p:nvCxnSpPr>
        <p:spPr>
          <a:xfrm flipV="1">
            <a:off x="9328558" y="1057013"/>
            <a:ext cx="0" cy="43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127E5C2-6A25-40C0-83A2-EEC65D32B97E}"/>
              </a:ext>
            </a:extLst>
          </p:cNvPr>
          <p:cNvCxnSpPr/>
          <p:nvPr/>
        </p:nvCxnSpPr>
        <p:spPr>
          <a:xfrm flipV="1">
            <a:off x="11467750" y="981512"/>
            <a:ext cx="0" cy="43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5A40B23-91FA-4F78-8FCD-31A792AB5144}"/>
              </a:ext>
            </a:extLst>
          </p:cNvPr>
          <p:cNvCxnSpPr/>
          <p:nvPr/>
        </p:nvCxnSpPr>
        <p:spPr>
          <a:xfrm flipV="1">
            <a:off x="2265028" y="5561901"/>
            <a:ext cx="0" cy="43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ECA85D0-541A-46AF-9D0B-161EFC0928C1}"/>
              </a:ext>
            </a:extLst>
          </p:cNvPr>
          <p:cNvCxnSpPr/>
          <p:nvPr/>
        </p:nvCxnSpPr>
        <p:spPr>
          <a:xfrm flipV="1">
            <a:off x="5108895" y="6065240"/>
            <a:ext cx="0" cy="43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0AA8709-8B7D-4968-B126-0E26F03DB1E7}"/>
              </a:ext>
            </a:extLst>
          </p:cNvPr>
          <p:cNvCxnSpPr/>
          <p:nvPr/>
        </p:nvCxnSpPr>
        <p:spPr>
          <a:xfrm>
            <a:off x="964734" y="2424418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0FC8031-D60A-40CF-B2CF-627D881B0903}"/>
              </a:ext>
            </a:extLst>
          </p:cNvPr>
          <p:cNvCxnSpPr/>
          <p:nvPr/>
        </p:nvCxnSpPr>
        <p:spPr>
          <a:xfrm>
            <a:off x="978714" y="4563611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A800FA0-DA04-448D-9784-606215856D6F}"/>
              </a:ext>
            </a:extLst>
          </p:cNvPr>
          <p:cNvCxnSpPr/>
          <p:nvPr/>
        </p:nvCxnSpPr>
        <p:spPr>
          <a:xfrm>
            <a:off x="2399251" y="4337108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B500CC6-52E1-46A5-8E44-4584204195CD}"/>
              </a:ext>
            </a:extLst>
          </p:cNvPr>
          <p:cNvCxnSpPr/>
          <p:nvPr/>
        </p:nvCxnSpPr>
        <p:spPr>
          <a:xfrm>
            <a:off x="4339438" y="4353886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04F7880-7161-4BDF-873C-A0772DE3B485}"/>
              </a:ext>
            </a:extLst>
          </p:cNvPr>
          <p:cNvCxnSpPr>
            <a:cxnSpLocks/>
          </p:cNvCxnSpPr>
          <p:nvPr/>
        </p:nvCxnSpPr>
        <p:spPr>
          <a:xfrm>
            <a:off x="6278925" y="4337108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3E744D1-87C1-4EB3-AB84-4FB50BA68BA8}"/>
              </a:ext>
            </a:extLst>
          </p:cNvPr>
          <p:cNvCxnSpPr>
            <a:cxnSpLocks/>
          </p:cNvCxnSpPr>
          <p:nvPr/>
        </p:nvCxnSpPr>
        <p:spPr>
          <a:xfrm>
            <a:off x="8154099" y="4353886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6A5496D-4A55-4796-A3D6-C7B5995D17E8}"/>
              </a:ext>
            </a:extLst>
          </p:cNvPr>
          <p:cNvCxnSpPr>
            <a:cxnSpLocks/>
          </p:cNvCxnSpPr>
          <p:nvPr/>
        </p:nvCxnSpPr>
        <p:spPr>
          <a:xfrm>
            <a:off x="10217791" y="4353886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C8CDC55-DFDE-4FA7-A6DF-1B013B5C0687}"/>
              </a:ext>
            </a:extLst>
          </p:cNvPr>
          <p:cNvCxnSpPr>
            <a:cxnSpLocks/>
          </p:cNvCxnSpPr>
          <p:nvPr/>
        </p:nvCxnSpPr>
        <p:spPr>
          <a:xfrm>
            <a:off x="10217791" y="2508308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E0F8D20-A665-4C88-9EF7-9B4282D71B65}"/>
              </a:ext>
            </a:extLst>
          </p:cNvPr>
          <p:cNvCxnSpPr>
            <a:cxnSpLocks/>
          </p:cNvCxnSpPr>
          <p:nvPr/>
        </p:nvCxnSpPr>
        <p:spPr>
          <a:xfrm>
            <a:off x="8154099" y="2516697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7B1D5-2F61-4023-8EBA-52F798F3BE39}"/>
              </a:ext>
            </a:extLst>
          </p:cNvPr>
          <p:cNvCxnSpPr>
            <a:cxnSpLocks/>
          </p:cNvCxnSpPr>
          <p:nvPr/>
        </p:nvCxnSpPr>
        <p:spPr>
          <a:xfrm>
            <a:off x="6231389" y="2508308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F36D36A-6D25-45D6-B58D-DE86BF0F7D4E}"/>
              </a:ext>
            </a:extLst>
          </p:cNvPr>
          <p:cNvCxnSpPr>
            <a:cxnSpLocks/>
          </p:cNvCxnSpPr>
          <p:nvPr/>
        </p:nvCxnSpPr>
        <p:spPr>
          <a:xfrm>
            <a:off x="4339438" y="2508308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A125828-7CF9-4434-B3C8-0C40616EA5F1}"/>
              </a:ext>
            </a:extLst>
          </p:cNvPr>
          <p:cNvCxnSpPr>
            <a:cxnSpLocks/>
          </p:cNvCxnSpPr>
          <p:nvPr/>
        </p:nvCxnSpPr>
        <p:spPr>
          <a:xfrm>
            <a:off x="2399251" y="2516697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57A6F43-481C-4180-A90C-108409D28822}"/>
              </a:ext>
            </a:extLst>
          </p:cNvPr>
          <p:cNvCxnSpPr/>
          <p:nvPr/>
        </p:nvCxnSpPr>
        <p:spPr>
          <a:xfrm flipH="1" flipV="1">
            <a:off x="4841844" y="6123963"/>
            <a:ext cx="275439" cy="1426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902A0F7-47B7-455C-B81E-F7F4C3EB175E}"/>
              </a:ext>
            </a:extLst>
          </p:cNvPr>
          <p:cNvCxnSpPr/>
          <p:nvPr/>
        </p:nvCxnSpPr>
        <p:spPr>
          <a:xfrm flipH="1">
            <a:off x="4841844" y="6266576"/>
            <a:ext cx="275439" cy="218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E1971C9-B602-4F67-86AA-5A82B11F9C1A}"/>
              </a:ext>
            </a:extLst>
          </p:cNvPr>
          <p:cNvSpPr/>
          <p:nvPr/>
        </p:nvSpPr>
        <p:spPr>
          <a:xfrm>
            <a:off x="5117282" y="6082018"/>
            <a:ext cx="369117" cy="4026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53757D3-60D5-4B0F-A126-A5A2D5C16560}"/>
              </a:ext>
            </a:extLst>
          </p:cNvPr>
          <p:cNvCxnSpPr>
            <a:cxnSpLocks/>
          </p:cNvCxnSpPr>
          <p:nvPr/>
        </p:nvCxnSpPr>
        <p:spPr>
          <a:xfrm flipH="1" flipV="1">
            <a:off x="2371985" y="4206790"/>
            <a:ext cx="287326" cy="130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3A03A2F-B9D3-4914-926C-03EC026718CC}"/>
              </a:ext>
            </a:extLst>
          </p:cNvPr>
          <p:cNvCxnSpPr/>
          <p:nvPr/>
        </p:nvCxnSpPr>
        <p:spPr>
          <a:xfrm flipV="1">
            <a:off x="2650686" y="4194011"/>
            <a:ext cx="275442" cy="147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916D06D4-5884-42A6-8032-692A5C5D4ABA}"/>
              </a:ext>
            </a:extLst>
          </p:cNvPr>
          <p:cNvSpPr/>
          <p:nvPr/>
        </p:nvSpPr>
        <p:spPr>
          <a:xfrm>
            <a:off x="2499919" y="4353886"/>
            <a:ext cx="289885" cy="1472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770DA30-E602-430D-B464-A614E5393869}"/>
              </a:ext>
            </a:extLst>
          </p:cNvPr>
          <p:cNvCxnSpPr/>
          <p:nvPr/>
        </p:nvCxnSpPr>
        <p:spPr>
          <a:xfrm flipV="1">
            <a:off x="4606604" y="4211928"/>
            <a:ext cx="0" cy="369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72B9767-C740-4449-A38A-5C28FFB1492D}"/>
              </a:ext>
            </a:extLst>
          </p:cNvPr>
          <p:cNvCxnSpPr/>
          <p:nvPr/>
        </p:nvCxnSpPr>
        <p:spPr>
          <a:xfrm>
            <a:off x="4346545" y="4355024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5B0D92-DC56-4BC9-9385-60E4CFB3E1AA}"/>
              </a:ext>
            </a:extLst>
          </p:cNvPr>
          <p:cNvCxnSpPr>
            <a:cxnSpLocks/>
          </p:cNvCxnSpPr>
          <p:nvPr/>
        </p:nvCxnSpPr>
        <p:spPr>
          <a:xfrm flipH="1" flipV="1">
            <a:off x="4319279" y="4224706"/>
            <a:ext cx="287326" cy="130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59D3488-092F-407B-8019-8D13328F9A39}"/>
              </a:ext>
            </a:extLst>
          </p:cNvPr>
          <p:cNvCxnSpPr/>
          <p:nvPr/>
        </p:nvCxnSpPr>
        <p:spPr>
          <a:xfrm flipV="1">
            <a:off x="4597980" y="4211927"/>
            <a:ext cx="275442" cy="147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EF143A1D-9557-4DFD-8939-BD7F1E8AE34A}"/>
              </a:ext>
            </a:extLst>
          </p:cNvPr>
          <p:cNvSpPr/>
          <p:nvPr/>
        </p:nvSpPr>
        <p:spPr>
          <a:xfrm>
            <a:off x="4447213" y="4371802"/>
            <a:ext cx="289885" cy="1472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F6E577E-98B3-46D0-81CD-BBDB2EFFB5C2}"/>
              </a:ext>
            </a:extLst>
          </p:cNvPr>
          <p:cNvCxnSpPr/>
          <p:nvPr/>
        </p:nvCxnSpPr>
        <p:spPr>
          <a:xfrm flipV="1">
            <a:off x="6544224" y="4194637"/>
            <a:ext cx="0" cy="369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52763F9-D18A-443C-9E06-BDFB40BD4CAC}"/>
              </a:ext>
            </a:extLst>
          </p:cNvPr>
          <p:cNvCxnSpPr/>
          <p:nvPr/>
        </p:nvCxnSpPr>
        <p:spPr>
          <a:xfrm>
            <a:off x="6284165" y="4337733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7F69727-6C27-431E-940D-2989367420A5}"/>
              </a:ext>
            </a:extLst>
          </p:cNvPr>
          <p:cNvCxnSpPr>
            <a:cxnSpLocks/>
          </p:cNvCxnSpPr>
          <p:nvPr/>
        </p:nvCxnSpPr>
        <p:spPr>
          <a:xfrm flipH="1" flipV="1">
            <a:off x="6256899" y="4207415"/>
            <a:ext cx="287326" cy="130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A8CF965-7F6A-4D5D-8C0F-8E739034BA89}"/>
              </a:ext>
            </a:extLst>
          </p:cNvPr>
          <p:cNvCxnSpPr/>
          <p:nvPr/>
        </p:nvCxnSpPr>
        <p:spPr>
          <a:xfrm flipV="1">
            <a:off x="6535600" y="4194636"/>
            <a:ext cx="275442" cy="147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24F3C872-9B9C-4721-A216-787CEAEC5A8B}"/>
              </a:ext>
            </a:extLst>
          </p:cNvPr>
          <p:cNvSpPr/>
          <p:nvPr/>
        </p:nvSpPr>
        <p:spPr>
          <a:xfrm>
            <a:off x="6384833" y="4354511"/>
            <a:ext cx="289885" cy="1472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69AA1DB-3C25-47E1-ADD4-07F95FA610C9}"/>
              </a:ext>
            </a:extLst>
          </p:cNvPr>
          <p:cNvCxnSpPr/>
          <p:nvPr/>
        </p:nvCxnSpPr>
        <p:spPr>
          <a:xfrm flipV="1">
            <a:off x="8414622" y="4202226"/>
            <a:ext cx="0" cy="369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CD84D72-BD0D-47F2-8A4A-C73EC889E318}"/>
              </a:ext>
            </a:extLst>
          </p:cNvPr>
          <p:cNvCxnSpPr/>
          <p:nvPr/>
        </p:nvCxnSpPr>
        <p:spPr>
          <a:xfrm>
            <a:off x="8154563" y="4345322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09F4A94-BDC5-4024-BE02-E21DBC7D74B6}"/>
              </a:ext>
            </a:extLst>
          </p:cNvPr>
          <p:cNvCxnSpPr>
            <a:cxnSpLocks/>
          </p:cNvCxnSpPr>
          <p:nvPr/>
        </p:nvCxnSpPr>
        <p:spPr>
          <a:xfrm flipH="1" flipV="1">
            <a:off x="8127297" y="4215004"/>
            <a:ext cx="287326" cy="130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618DB85-72A7-4C92-9B34-DCC50530566A}"/>
              </a:ext>
            </a:extLst>
          </p:cNvPr>
          <p:cNvCxnSpPr/>
          <p:nvPr/>
        </p:nvCxnSpPr>
        <p:spPr>
          <a:xfrm flipV="1">
            <a:off x="8405998" y="4202225"/>
            <a:ext cx="275442" cy="147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8BC5F583-BDE4-4183-836F-5443004C487E}"/>
              </a:ext>
            </a:extLst>
          </p:cNvPr>
          <p:cNvSpPr/>
          <p:nvPr/>
        </p:nvSpPr>
        <p:spPr>
          <a:xfrm>
            <a:off x="8255231" y="4362100"/>
            <a:ext cx="289885" cy="1472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A76C1998-F17C-4472-AF37-36C1F8797319}"/>
              </a:ext>
            </a:extLst>
          </p:cNvPr>
          <p:cNvCxnSpPr/>
          <p:nvPr/>
        </p:nvCxnSpPr>
        <p:spPr>
          <a:xfrm flipV="1">
            <a:off x="10476917" y="4202226"/>
            <a:ext cx="0" cy="369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E8710FF-E45E-4AAF-9587-35793A3443FF}"/>
              </a:ext>
            </a:extLst>
          </p:cNvPr>
          <p:cNvCxnSpPr/>
          <p:nvPr/>
        </p:nvCxnSpPr>
        <p:spPr>
          <a:xfrm>
            <a:off x="10216858" y="4345322"/>
            <a:ext cx="520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39DEE6DF-E67A-4FD8-840E-EEEF180205AF}"/>
              </a:ext>
            </a:extLst>
          </p:cNvPr>
          <p:cNvCxnSpPr>
            <a:cxnSpLocks/>
          </p:cNvCxnSpPr>
          <p:nvPr/>
        </p:nvCxnSpPr>
        <p:spPr>
          <a:xfrm flipH="1" flipV="1">
            <a:off x="10189592" y="4215004"/>
            <a:ext cx="287326" cy="130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B70C8D5-D7C8-41A3-BD73-03D71D2B664D}"/>
              </a:ext>
            </a:extLst>
          </p:cNvPr>
          <p:cNvCxnSpPr/>
          <p:nvPr/>
        </p:nvCxnSpPr>
        <p:spPr>
          <a:xfrm flipV="1">
            <a:off x="10468293" y="4202225"/>
            <a:ext cx="275442" cy="147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EB8FDEF6-8603-4D79-BD23-92547C379E67}"/>
              </a:ext>
            </a:extLst>
          </p:cNvPr>
          <p:cNvSpPr/>
          <p:nvPr/>
        </p:nvSpPr>
        <p:spPr>
          <a:xfrm>
            <a:off x="10317526" y="4362100"/>
            <a:ext cx="289885" cy="1472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DB93198-50FA-4B89-95B6-DA0472ECB2E1}"/>
              </a:ext>
            </a:extLst>
          </p:cNvPr>
          <p:cNvSpPr/>
          <p:nvPr/>
        </p:nvSpPr>
        <p:spPr>
          <a:xfrm>
            <a:off x="1079849" y="4404523"/>
            <a:ext cx="289885" cy="1472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C5E4BFC-5A75-4975-B845-E1B059E898E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238772" y="2134359"/>
            <a:ext cx="1" cy="26279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B79F89B-2C8C-46C2-B9D5-512ED21A0238}"/>
              </a:ext>
            </a:extLst>
          </p:cNvPr>
          <p:cNvCxnSpPr>
            <a:stCxn id="106" idx="4"/>
          </p:cNvCxnSpPr>
          <p:nvPr/>
        </p:nvCxnSpPr>
        <p:spPr>
          <a:xfrm flipH="1">
            <a:off x="1003648" y="4551808"/>
            <a:ext cx="221144" cy="210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C27034F-E646-4D74-ACB5-44F5B57127A0}"/>
              </a:ext>
            </a:extLst>
          </p:cNvPr>
          <p:cNvCxnSpPr>
            <a:stCxn id="106" idx="4"/>
          </p:cNvCxnSpPr>
          <p:nvPr/>
        </p:nvCxnSpPr>
        <p:spPr>
          <a:xfrm>
            <a:off x="1224792" y="4551808"/>
            <a:ext cx="259595" cy="210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01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408</Words>
  <Application>Microsoft Office PowerPoint</Application>
  <PresentationFormat>와이드스크린</PresentationFormat>
  <Paragraphs>110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태훈</dc:creator>
  <cp:lastModifiedBy>박 태훈</cp:lastModifiedBy>
  <cp:revision>5</cp:revision>
  <dcterms:created xsi:type="dcterms:W3CDTF">2021-12-19T03:11:27Z</dcterms:created>
  <dcterms:modified xsi:type="dcterms:W3CDTF">2021-12-19T09:53:09Z</dcterms:modified>
</cp:coreProperties>
</file>