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299" r:id="rId10"/>
    <p:sldId id="334" r:id="rId11"/>
    <p:sldId id="335" r:id="rId12"/>
    <p:sldId id="325" r:id="rId13"/>
    <p:sldId id="336" r:id="rId14"/>
    <p:sldId id="342" r:id="rId15"/>
    <p:sldId id="352" r:id="rId16"/>
    <p:sldId id="353" r:id="rId17"/>
    <p:sldId id="354" r:id="rId18"/>
    <p:sldId id="355" r:id="rId19"/>
    <p:sldId id="341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5C"/>
    <a:srgbClr val="FDA25D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0487" autoAdjust="0"/>
  </p:normalViewPr>
  <p:slideViewPr>
    <p:cSldViewPr>
      <p:cViewPr varScale="1">
        <p:scale>
          <a:sx n="140" d="100"/>
          <a:sy n="140" d="100"/>
        </p:scale>
        <p:origin x="-115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5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2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닭가슴살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판매사이트를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2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닭가슴살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판매사이트를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7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9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1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오전수업\mege_IT\SOURCE\개별프로젝트\img\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.46:8181/chiken/main/main.j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23728" y="1091375"/>
            <a:ext cx="6912768" cy="2344471"/>
            <a:chOff x="-9216" y="1091375"/>
            <a:chExt cx="6912768" cy="2344471"/>
          </a:xfrm>
        </p:grpSpPr>
        <p:sp>
          <p:nvSpPr>
            <p:cNvPr id="12" name="TextBox 11"/>
            <p:cNvSpPr txBox="1"/>
            <p:nvPr/>
          </p:nvSpPr>
          <p:spPr>
            <a:xfrm>
              <a:off x="854504" y="1995686"/>
              <a:ext cx="5614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800" b="1" spc="-300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어플리케이션 구현 사 </a:t>
              </a:r>
              <a:r>
                <a:rPr lang="ko-KR" altLang="en-US" sz="2800" b="1" spc="-300" dirty="0" err="1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례</a:t>
              </a:r>
              <a:r>
                <a:rPr lang="ko-KR" altLang="en-US" sz="2800" b="1" spc="-300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연 구 </a:t>
              </a:r>
              <a:r>
                <a:rPr lang="en-US" altLang="ko-KR" sz="2800" b="1" spc="-300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- </a:t>
              </a:r>
              <a:r>
                <a:rPr lang="ko-KR" altLang="en-US" sz="2800" b="1" spc="-300" dirty="0" err="1" smtClean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프렌닭</a:t>
              </a:r>
              <a:endPara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-9216" y="1600392"/>
              <a:ext cx="67553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-9216" y="2815527"/>
              <a:ext cx="67902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5846" y="1091375"/>
              <a:ext cx="4098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Cambria" pitchFamily="18" charset="0"/>
                  <a:ea typeface="Cambria" pitchFamily="18" charset="0"/>
                </a:rPr>
                <a:t>2020</a:t>
              </a:r>
              <a:r>
                <a:rPr lang="ko-KR" altLang="en-US" sz="1200" dirty="0" smtClean="0">
                  <a:latin typeface="Cambria" pitchFamily="18" charset="0"/>
                  <a:ea typeface="HY중고딕" pitchFamily="18" charset="-127"/>
                </a:rPr>
                <a:t>년</a:t>
              </a:r>
              <a:r>
                <a:rPr lang="ko-KR" altLang="en-US" sz="2000" spc="-150" dirty="0" smtClean="0">
                  <a:latin typeface="Cambria" pitchFamily="18" charset="0"/>
                  <a:ea typeface="HY중고딕" pitchFamily="18" charset="-127"/>
                </a:rPr>
                <a:t> </a:t>
              </a:r>
              <a:r>
                <a:rPr lang="en-US" altLang="ko-KR" sz="2000" spc="-150" dirty="0">
                  <a:latin typeface="Cambria" pitchFamily="18" charset="0"/>
                  <a:ea typeface="Cambria" pitchFamily="18" charset="0"/>
                </a:rPr>
                <a:t>03</a:t>
              </a:r>
              <a:r>
                <a:rPr lang="ko-KR" altLang="en-US" sz="1200" spc="-150" dirty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월</a:t>
              </a:r>
              <a:r>
                <a:rPr lang="ko-KR" altLang="en-US" sz="2000" spc="-150" dirty="0">
                  <a:latin typeface="Cambria" pitchFamily="18" charset="0"/>
                  <a:ea typeface="HY중고딕" pitchFamily="18" charset="-127"/>
                </a:rPr>
                <a:t> </a:t>
              </a:r>
              <a:r>
                <a:rPr lang="en-US" altLang="ko-KR" sz="2000" spc="-150" dirty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en-US" altLang="ko-KR" sz="2000" spc="-150" dirty="0" smtClean="0">
                  <a:latin typeface="Cambria" pitchFamily="18" charset="0"/>
                  <a:ea typeface="Cambria" pitchFamily="18" charset="0"/>
                </a:rPr>
                <a:t>23</a:t>
              </a:r>
              <a:r>
                <a:rPr lang="ko-KR" altLang="en-US" sz="1200" spc="-150" dirty="0" smtClean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일</a:t>
              </a:r>
              <a:r>
                <a:rPr lang="en-US" altLang="ko-KR" sz="2000" spc="-150" dirty="0" smtClean="0">
                  <a:latin typeface="Cambria" pitchFamily="18" charset="0"/>
                  <a:ea typeface="Cambria" pitchFamily="18" charset="0"/>
                </a:rPr>
                <a:t>  </a:t>
              </a:r>
              <a:r>
                <a:rPr lang="ko-KR" altLang="en-US" sz="2000" spc="-150" dirty="0">
                  <a:latin typeface="Cambria" pitchFamily="18" charset="0"/>
                  <a:ea typeface="HY중고딕" pitchFamily="18" charset="-127"/>
                </a:rPr>
                <a:t>월</a:t>
              </a:r>
              <a:r>
                <a:rPr lang="ko-KR" altLang="en-US" sz="1200" spc="-150" dirty="0" smtClean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요일</a:t>
              </a:r>
              <a:r>
                <a:rPr lang="ko-KR" altLang="en-US" sz="2000" spc="-150" dirty="0" smtClean="0">
                  <a:latin typeface="Cambria" pitchFamily="18" charset="0"/>
                  <a:ea typeface="HY중고딕" pitchFamily="18" charset="-127"/>
                </a:rPr>
                <a:t> </a:t>
              </a:r>
              <a:r>
                <a:rPr lang="en-US" altLang="ko-KR" sz="2000" spc="-150" dirty="0" smtClean="0">
                  <a:latin typeface="Cambria" pitchFamily="18" charset="0"/>
                  <a:ea typeface="Cambria" pitchFamily="18" charset="0"/>
                </a:rPr>
                <a:t> 9</a:t>
              </a:r>
              <a:r>
                <a:rPr lang="ko-KR" altLang="en-US" sz="1200" spc="-150" dirty="0" smtClean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시</a:t>
              </a:r>
              <a:r>
                <a:rPr lang="en-US" altLang="ko-KR" sz="1200" spc="-150" dirty="0" smtClean="0">
                  <a:latin typeface="Cambria" pitchFamily="18" charset="0"/>
                  <a:ea typeface="Cambria" pitchFamily="18" charset="0"/>
                </a:rPr>
                <a:t> </a:t>
              </a:r>
              <a:r>
                <a:rPr lang="en-US" altLang="ko-KR" sz="2000" spc="-150" dirty="0" smtClean="0">
                  <a:latin typeface="Cambria" pitchFamily="18" charset="0"/>
                  <a:ea typeface="Cambria" pitchFamily="18" charset="0"/>
                </a:rPr>
                <a:t>30</a:t>
              </a:r>
              <a:r>
                <a:rPr lang="ko-KR" altLang="en-US" sz="1200" spc="-150" dirty="0" smtClean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분 </a:t>
              </a:r>
              <a:r>
                <a:rPr lang="ko-KR" altLang="en-US" sz="2000" spc="-150" dirty="0" smtClean="0">
                  <a:latin typeface="Cambria" pitchFamily="18" charset="0"/>
                  <a:ea typeface="HY중고딕" pitchFamily="18" charset="-127"/>
                </a:rPr>
                <a:t> </a:t>
              </a:r>
              <a:r>
                <a:rPr lang="ko-KR" altLang="en-US" sz="2000" spc="-150" dirty="0" smtClean="0">
                  <a:latin typeface="Cambria" pitchFamily="18" charset="0"/>
                  <a:ea typeface="HY중고딕" pitchFamily="18" charset="-127"/>
                  <a:cs typeface="Arial Unicode MS" pitchFamily="50" charset="-127"/>
                </a:rPr>
                <a:t>김태훈</a:t>
              </a:r>
              <a:endParaRPr lang="ko-KR" altLang="en-US" sz="2000" spc="-150" dirty="0">
                <a:latin typeface="Cambria" pitchFamily="18" charset="0"/>
                <a:ea typeface="HY중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8030" y="3066514"/>
              <a:ext cx="586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C000"/>
                  </a:solidFill>
                </a:rPr>
                <a:t>자바기반 </a:t>
              </a:r>
              <a:r>
                <a:rPr lang="ko-KR" altLang="en-US" b="1" dirty="0" err="1">
                  <a:solidFill>
                    <a:srgbClr val="FFC000"/>
                  </a:solidFill>
                </a:rPr>
                <a:t>하이브리드</a:t>
              </a:r>
              <a:r>
                <a:rPr lang="ko-KR" altLang="en-US" b="1" dirty="0">
                  <a:solidFill>
                    <a:srgbClr val="FFC000"/>
                  </a:solidFill>
                </a:rPr>
                <a:t> </a:t>
              </a:r>
              <a:r>
                <a:rPr lang="ko-KR" altLang="en-US" b="1" dirty="0" err="1" smtClean="0">
                  <a:solidFill>
                    <a:srgbClr val="FFC000"/>
                  </a:solidFill>
                </a:rPr>
                <a:t>앱개발</a:t>
              </a:r>
              <a:r>
                <a:rPr lang="ko-KR" altLang="en-US" b="1" dirty="0" smtClean="0">
                  <a:solidFill>
                    <a:srgbClr val="FFC00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– </a:t>
              </a:r>
              <a:r>
                <a:rPr lang="ko-KR" altLang="en-US" b="1" dirty="0" err="1" smtClean="0">
                  <a:solidFill>
                    <a:srgbClr val="FFC000"/>
                  </a:solidFill>
                </a:rPr>
                <a:t>과정평가형자격</a:t>
              </a:r>
              <a:r>
                <a:rPr lang="ko-KR" altLang="en-US" b="1" dirty="0" smtClean="0">
                  <a:solidFill>
                    <a:srgbClr val="FFC000"/>
                  </a:solidFill>
                </a:rPr>
                <a:t> 김태훈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2259"/>
            <a:ext cx="1944216" cy="18275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rgbClr val="FEC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rgbClr val="FDA25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FEC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rgbClr val="FDA2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물품확인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구매후기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576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44080" y="3003388"/>
            <a:ext cx="5398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355976" y="2879426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610729" y="2677321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7. </a:t>
            </a:r>
            <a:r>
              <a:rPr lang="ko-KR" altLang="en-US" sz="900" dirty="0" smtClean="0"/>
              <a:t>물품구매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610729" y="3014139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물품구매확인</a:t>
            </a:r>
            <a:endParaRPr lang="ko-KR" altLang="en-US" sz="9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644008" y="336383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355976" y="332783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644008" y="3470933"/>
            <a:ext cx="59173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355976" y="3327834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47095" y="3129555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물품구</a:t>
            </a:r>
            <a:r>
              <a:rPr lang="ko-KR" altLang="en-US" sz="900" dirty="0"/>
              <a:t>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08697" y="3467784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물품구매확인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물품 찜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6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찜 목록 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36016" y="3861737"/>
            <a:ext cx="42997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99592" y="3926974"/>
            <a:ext cx="4336146" cy="108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292080" y="381388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051720" y="368075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51720" y="3915203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구매후기 글 </a:t>
            </a:r>
            <a:r>
              <a:rPr lang="en-US" altLang="ko-KR" sz="1000" dirty="0"/>
              <a:t>/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조회 확인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592" y="4401797"/>
            <a:ext cx="52565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527572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228184" y="4353948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278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 err="1" smtClean="0"/>
              <a:t>질문글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작성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 smtClean="0"/>
              <a:t>삭제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답변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771800" y="441826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 smtClean="0"/>
              <a:t>질문 </a:t>
            </a:r>
            <a:r>
              <a:rPr lang="ko-KR" altLang="en-US" sz="1000"/>
              <a:t>글 </a:t>
            </a:r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5292080" y="3325415"/>
            <a:ext cx="288032" cy="162018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5428" y="3300015"/>
            <a:ext cx="341515" cy="23396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500407" y="1833662"/>
            <a:ext cx="11860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86218" y="915566"/>
            <a:ext cx="915530" cy="441483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490968" y="915566"/>
            <a:ext cx="915530" cy="441483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075145" y="915566"/>
            <a:ext cx="915530" cy="441483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638747" y="915566"/>
            <a:ext cx="915530" cy="441483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관리</a:t>
            </a:r>
          </a:p>
        </p:txBody>
      </p:sp>
      <p:cxnSp>
        <p:nvCxnSpPr>
          <p:cNvPr id="65" name="직선 연결선 64"/>
          <p:cNvCxnSpPr>
            <a:stCxn id="47" idx="2"/>
          </p:cNvCxnSpPr>
          <p:nvPr/>
        </p:nvCxnSpPr>
        <p:spPr>
          <a:xfrm>
            <a:off x="2948736" y="1357049"/>
            <a:ext cx="0" cy="29428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558627" y="1357049"/>
            <a:ext cx="0" cy="29428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343983" y="1357049"/>
            <a:ext cx="0" cy="29428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084169" y="1357049"/>
            <a:ext cx="0" cy="29428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147358" y="1672394"/>
            <a:ext cx="341515" cy="233965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503131" y="1766997"/>
            <a:ext cx="1186204" cy="5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52255" y="1706252"/>
            <a:ext cx="366212" cy="189207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635039" y="1490719"/>
            <a:ext cx="907364" cy="28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96975" y="1850268"/>
            <a:ext cx="1233460" cy="28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관리자승</a:t>
            </a:r>
            <a:r>
              <a:rPr lang="ko-KR" altLang="en-US" sz="1000" dirty="0"/>
              <a:t>인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574459" y="2643758"/>
            <a:ext cx="26961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534292" y="2715766"/>
            <a:ext cx="26642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375521" y="2561603"/>
            <a:ext cx="366212" cy="226171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979712" y="242773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질문 글 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195736" y="2757577"/>
            <a:ext cx="1361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질문 글 목록 확인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1527181" y="3378646"/>
            <a:ext cx="4268955" cy="5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1527091" y="3450906"/>
            <a:ext cx="4269045" cy="172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868144" y="3300015"/>
            <a:ext cx="366212" cy="189207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608432" y="3147814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5. </a:t>
            </a:r>
            <a:r>
              <a:rPr lang="ko-KR" altLang="en-US" sz="900" dirty="0"/>
              <a:t>회원 목록 조회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22522" y="3493046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 </a:t>
            </a:r>
            <a:r>
              <a:rPr lang="ko-KR" altLang="en-US" sz="900" dirty="0"/>
              <a:t>회원 목록 확인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196556" y="2553808"/>
            <a:ext cx="341515" cy="233966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1185428" y="3301417"/>
            <a:ext cx="341515" cy="233966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164288" y="915565"/>
            <a:ext cx="915530" cy="441483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물품관리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622053" y="1357048"/>
            <a:ext cx="0" cy="29428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180826" y="3867894"/>
            <a:ext cx="341515" cy="233966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7451295" y="3867894"/>
            <a:ext cx="341515" cy="233966"/>
          </a:xfrm>
          <a:prstGeom prst="rect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547754" y="3922357"/>
            <a:ext cx="5832558" cy="5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547665" y="4003263"/>
            <a:ext cx="5832647" cy="86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60832" y="3709070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물품 등록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2875" y="401191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물품 </a:t>
            </a:r>
            <a:r>
              <a:rPr lang="ko-KR" altLang="en-US" sz="9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C:\Users\TJ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9837"/>
            <a:ext cx="8496943" cy="4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 descr="C:\Users\TJ\Desktop\엑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9837"/>
            <a:ext cx="8496943" cy="42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074" name="Picture 2" descr="C:\Users\TJ\Desktop\소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96843"/>
            <a:ext cx="8424937" cy="409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b="1" dirty="0" err="1">
                <a:solidFill>
                  <a:schemeClr val="tx1"/>
                </a:solidFill>
              </a:rPr>
              <a:t>QnA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구매후기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상품리스트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홍보용 이미지 슬라이드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:\Users\TJ\Desktop\ppt사진\메인페이지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7" y="449837"/>
            <a:ext cx="477759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J\Desktop\ppt사진\메인페이지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8" y="2815807"/>
            <a:ext cx="4777200" cy="15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23528" y="381458"/>
            <a:ext cx="477023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-36512" y="20178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527" y="597482"/>
            <a:ext cx="4780503" cy="1758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-22860" y="123202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J\Desktop\ppt사진\QnA게시판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8" y="1048475"/>
            <a:ext cx="4732514" cy="34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회원 로그인후 변경된 헤더의 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로그인시 글쓰기 버튼 활성화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들어가면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답변글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작성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6718" y="8920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8254" y="2228713"/>
            <a:ext cx="4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2167" y="20594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0540" y="23933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1051377"/>
            <a:ext cx="1406221" cy="17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2079" y="2357795"/>
            <a:ext cx="440819" cy="141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5" y="2214784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59584" y="2499742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J\Desktop\ppt사진\상품등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64" y="2748709"/>
            <a:ext cx="3592712" cy="19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J\Desktop\ppt사진\상품리스트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0" y="630779"/>
            <a:ext cx="4669828" cy="21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로그인후 상품리스트 들어갈 시 상품등록 버튼 활성화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상품등록시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리스트에 등록한 상품 출력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0734" y="14304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672" y="29653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9871" y="1562252"/>
            <a:ext cx="381857" cy="136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 rot="5400000">
            <a:off x="2577889" y="1970890"/>
            <a:ext cx="1262827" cy="802993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3003798"/>
            <a:ext cx="1224135" cy="1188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TJ\Desktop\ppt사진\주문리스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52266"/>
            <a:ext cx="3059831" cy="158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TJ\Desktop\ppt사진\상품리스트 회원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81539"/>
            <a:ext cx="3268173" cy="16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J\Desktop\ppt사진\주문클릭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14929" r="26543" b="34114"/>
          <a:stretch/>
        </p:blipFill>
        <p:spPr bwMode="auto">
          <a:xfrm>
            <a:off x="2172934" y="1686675"/>
            <a:ext cx="2493874" cy="136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J\Desktop\ppt사진\주문클릭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1" t="15409" r="27011" b="32949"/>
          <a:stretch/>
        </p:blipFill>
        <p:spPr bwMode="auto">
          <a:xfrm>
            <a:off x="-16368" y="1698741"/>
            <a:ext cx="2284112" cy="119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회원로그인 후 상품리스트 들어간 후 상품클릭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상품 상세보기 페이지에서 주문클릭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상품 주문하기 페이지에서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배송지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전화번호 입력 후 주문 클릭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상품 주문 리스트에 주문한 상품 추가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6" y="96189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7229" y="32590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127826"/>
            <a:ext cx="253126" cy="68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endCxn id="5123" idx="0"/>
          </p:cNvCxnSpPr>
          <p:nvPr/>
        </p:nvCxnSpPr>
        <p:spPr>
          <a:xfrm rot="5400000">
            <a:off x="1036772" y="1290655"/>
            <a:ext cx="497003" cy="31916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58744" y="3248860"/>
            <a:ext cx="1617112" cy="1123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flipV="1">
            <a:off x="2112117" y="2297492"/>
            <a:ext cx="317390" cy="2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52037" y="2571750"/>
            <a:ext cx="292821" cy="194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45485" y="2724150"/>
            <a:ext cx="292821" cy="194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25" idx="2"/>
            <a:endCxn id="9" idx="0"/>
          </p:cNvCxnSpPr>
          <p:nvPr/>
        </p:nvCxnSpPr>
        <p:spPr>
          <a:xfrm rot="5400000">
            <a:off x="2714720" y="2671684"/>
            <a:ext cx="329756" cy="82459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664" y="24574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1735" y="25358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23678"/>
            <a:ext cx="3672408" cy="60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1679538"/>
            <a:ext cx="583264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hlinkClick r:id="rId2"/>
              </a:rPr>
              <a:t>http://192.168.20.46:8181/chiken/main/main.jsp</a:t>
            </a:r>
            <a:endParaRPr lang="en-US" altLang="ko-KR" sz="2000" b="1" dirty="0"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864096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FCW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accent6"/>
                </a:solidFill>
              </a:rPr>
              <a:t>INDEX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FEC8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1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FEC85C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물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품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구매 웹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페이지와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물품 관리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물품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이용자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물품 확인부터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물품 구매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구매 후기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rgbClr val="464646"/>
                </a:solidFill>
                <a:latin typeface="+mn-ea"/>
              </a:rPr>
              <a:t>QnA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물품관리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rgbClr val="464646"/>
                </a:solidFill>
                <a:latin typeface="+mn-ea"/>
              </a:rPr>
              <a:t>QnA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64646"/>
                </a:solidFill>
                <a:latin typeface="+mn-ea"/>
              </a:rPr>
              <a:t>답글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416" y="4894443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756B5F"/>
                </a:solidFill>
              </a:rPr>
              <a:t>F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riend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C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hiken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W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eb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15" name="Picture 2" descr="D:\오전수업\mege_IT\SOURCE\개별프로젝트\img\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" y="4656272"/>
            <a:ext cx="506746" cy="4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39902"/>
            <a:ext cx="9144000" cy="1239962"/>
          </a:xfrm>
          <a:prstGeom prst="rect">
            <a:avLst/>
          </a:prstGeom>
          <a:solidFill>
            <a:srgbClr val="FEC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닭가슴살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판매사이트를 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951" y="4227934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렌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닭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TJ\Desktop\바디닭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6719"/>
            <a:ext cx="3078304" cy="1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J\Desktop\아임닭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40" y="1600675"/>
            <a:ext cx="3078304" cy="19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바르닭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1761163"/>
            <a:ext cx="3078304" cy="19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rgbClr val="FEC85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EC85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845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7904" y="627534"/>
            <a:ext cx="1080120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로그아웃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283718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endParaRPr lang="ko-KR" altLang="en-US" sz="1000" b="1" dirty="0" smtClean="0"/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4247964" y="843558"/>
            <a:ext cx="0" cy="144016"/>
          </a:xfrm>
          <a:prstGeom prst="line">
            <a:avLst/>
          </a:prstGeom>
          <a:ln w="12700">
            <a:solidFill>
              <a:srgbClr val="FEC85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6" idx="0"/>
          </p:cNvCxnSpPr>
          <p:nvPr/>
        </p:nvCxnSpPr>
        <p:spPr>
          <a:xfrm rot="5400000" flipH="1" flipV="1">
            <a:off x="1997714" y="33468"/>
            <a:ext cx="1296144" cy="3204356"/>
          </a:xfrm>
          <a:prstGeom prst="bentConnector2">
            <a:avLst/>
          </a:prstGeom>
          <a:ln w="1905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42407" y="1419622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42407" y="2224039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</a:t>
            </a:r>
            <a:r>
              <a:rPr lang="ko-KR" altLang="en-US" sz="1000" b="1" dirty="0"/>
              <a:t>기</a:t>
            </a:r>
            <a:endParaRPr lang="ko-KR" altLang="en-US" sz="1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2407" y="3520183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 smtClean="0"/>
          </a:p>
        </p:txBody>
      </p:sp>
      <p:cxnSp>
        <p:nvCxnSpPr>
          <p:cNvPr id="13" name="꺾인 연결선 12"/>
          <p:cNvCxnSpPr>
            <a:stCxn id="6" idx="3"/>
            <a:endCxn id="9" idx="1"/>
          </p:cNvCxnSpPr>
          <p:nvPr/>
        </p:nvCxnSpPr>
        <p:spPr>
          <a:xfrm flipV="1">
            <a:off x="1475656" y="1527634"/>
            <a:ext cx="166751" cy="864096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1"/>
            <a:endCxn id="6" idx="3"/>
          </p:cNvCxnSpPr>
          <p:nvPr/>
        </p:nvCxnSpPr>
        <p:spPr>
          <a:xfrm rot="10800000" flipV="1">
            <a:off x="1475657" y="2332050"/>
            <a:ext cx="166751" cy="59679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1"/>
            <a:endCxn id="6" idx="3"/>
          </p:cNvCxnSpPr>
          <p:nvPr/>
        </p:nvCxnSpPr>
        <p:spPr>
          <a:xfrm rot="10800000">
            <a:off x="1475657" y="2391731"/>
            <a:ext cx="166751" cy="1236465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722527" y="3219822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22527" y="3519325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수정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14933" y="3808215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삭제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08258" y="4096247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보기</a:t>
            </a:r>
          </a:p>
        </p:txBody>
      </p:sp>
      <p:cxnSp>
        <p:nvCxnSpPr>
          <p:cNvPr id="35" name="꺾인 연결선 34"/>
          <p:cNvCxnSpPr>
            <a:stCxn id="31" idx="1"/>
            <a:endCxn id="12" idx="3"/>
          </p:cNvCxnSpPr>
          <p:nvPr/>
        </p:nvCxnSpPr>
        <p:spPr>
          <a:xfrm rot="10800000" flipV="1">
            <a:off x="2506503" y="3327833"/>
            <a:ext cx="216024" cy="300361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2" idx="1"/>
            <a:endCxn id="12" idx="3"/>
          </p:cNvCxnSpPr>
          <p:nvPr/>
        </p:nvCxnSpPr>
        <p:spPr>
          <a:xfrm rot="10800000" flipV="1">
            <a:off x="2506503" y="3627337"/>
            <a:ext cx="216024" cy="858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3" idx="1"/>
            <a:endCxn id="12" idx="3"/>
          </p:cNvCxnSpPr>
          <p:nvPr/>
        </p:nvCxnSpPr>
        <p:spPr>
          <a:xfrm rot="10800000">
            <a:off x="2506503" y="3628195"/>
            <a:ext cx="208430" cy="288032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4" idx="1"/>
            <a:endCxn id="12" idx="3"/>
          </p:cNvCxnSpPr>
          <p:nvPr/>
        </p:nvCxnSpPr>
        <p:spPr>
          <a:xfrm rot="10800000">
            <a:off x="2506504" y="3628195"/>
            <a:ext cx="201755" cy="576064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860032" y="2283718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cxnSp>
        <p:nvCxnSpPr>
          <p:cNvPr id="42" name="꺾인 연결선 41"/>
          <p:cNvCxnSpPr>
            <a:stCxn id="41" idx="0"/>
            <a:endCxn id="5" idx="2"/>
          </p:cNvCxnSpPr>
          <p:nvPr/>
        </p:nvCxnSpPr>
        <p:spPr>
          <a:xfrm rot="16200000" flipV="1">
            <a:off x="4049942" y="1041580"/>
            <a:ext cx="1440160" cy="1044116"/>
          </a:xfrm>
          <a:prstGeom prst="bentConnector3">
            <a:avLst>
              <a:gd name="adj1" fmla="val 90320"/>
            </a:avLst>
          </a:prstGeom>
          <a:ln w="1905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940152" y="1431951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34541" y="1131590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034541" y="1431093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수정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26947" y="1719983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삭제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20272" y="2008015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보기</a:t>
            </a:r>
          </a:p>
        </p:txBody>
      </p:sp>
      <p:cxnSp>
        <p:nvCxnSpPr>
          <p:cNvPr id="53" name="꺾인 연결선 52"/>
          <p:cNvCxnSpPr>
            <a:stCxn id="49" idx="1"/>
            <a:endCxn id="48" idx="3"/>
          </p:cNvCxnSpPr>
          <p:nvPr/>
        </p:nvCxnSpPr>
        <p:spPr>
          <a:xfrm rot="10800000" flipV="1">
            <a:off x="6804249" y="1239601"/>
            <a:ext cx="230293" cy="300361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1"/>
            <a:endCxn id="48" idx="3"/>
          </p:cNvCxnSpPr>
          <p:nvPr/>
        </p:nvCxnSpPr>
        <p:spPr>
          <a:xfrm rot="10800000" flipV="1">
            <a:off x="6804249" y="1539105"/>
            <a:ext cx="230293" cy="858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1"/>
            <a:endCxn id="48" idx="3"/>
          </p:cNvCxnSpPr>
          <p:nvPr/>
        </p:nvCxnSpPr>
        <p:spPr>
          <a:xfrm rot="10800000">
            <a:off x="6804249" y="1539963"/>
            <a:ext cx="222699" cy="288032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2" idx="1"/>
            <a:endCxn id="48" idx="3"/>
          </p:cNvCxnSpPr>
          <p:nvPr/>
        </p:nvCxnSpPr>
        <p:spPr>
          <a:xfrm rot="10800000">
            <a:off x="6804248" y="1539963"/>
            <a:ext cx="216024" cy="576064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722527" y="1995686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722527" y="2295189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수정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14933" y="2584079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삭제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08258" y="2872111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보기</a:t>
            </a:r>
          </a:p>
        </p:txBody>
      </p:sp>
      <p:cxnSp>
        <p:nvCxnSpPr>
          <p:cNvPr id="65" name="꺾인 연결선 64"/>
          <p:cNvCxnSpPr>
            <a:stCxn id="61" idx="1"/>
            <a:endCxn id="11" idx="3"/>
          </p:cNvCxnSpPr>
          <p:nvPr/>
        </p:nvCxnSpPr>
        <p:spPr>
          <a:xfrm rot="10800000" flipV="1">
            <a:off x="2506503" y="2103697"/>
            <a:ext cx="216024" cy="228353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2" idx="1"/>
            <a:endCxn id="11" idx="3"/>
          </p:cNvCxnSpPr>
          <p:nvPr/>
        </p:nvCxnSpPr>
        <p:spPr>
          <a:xfrm rot="10800000">
            <a:off x="2506503" y="2332051"/>
            <a:ext cx="216024" cy="71150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3" idx="1"/>
            <a:endCxn id="11" idx="3"/>
          </p:cNvCxnSpPr>
          <p:nvPr/>
        </p:nvCxnSpPr>
        <p:spPr>
          <a:xfrm rot="10800000">
            <a:off x="2506503" y="2332051"/>
            <a:ext cx="208430" cy="360040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4" idx="1"/>
            <a:endCxn id="11" idx="3"/>
          </p:cNvCxnSpPr>
          <p:nvPr/>
        </p:nvCxnSpPr>
        <p:spPr>
          <a:xfrm rot="10800000">
            <a:off x="2506504" y="2332051"/>
            <a:ext cx="201755" cy="648072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707904" y="4092661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답변글</a:t>
            </a:r>
            <a:endParaRPr lang="ko-KR" altLang="en-US" sz="1000" b="1" dirty="0" smtClean="0"/>
          </a:p>
        </p:txBody>
      </p:sp>
      <p:cxnSp>
        <p:nvCxnSpPr>
          <p:cNvPr id="22" name="직선 연결선 21"/>
          <p:cNvCxnSpPr>
            <a:stCxn id="57" idx="1"/>
          </p:cNvCxnSpPr>
          <p:nvPr/>
        </p:nvCxnSpPr>
        <p:spPr>
          <a:xfrm flipH="1">
            <a:off x="3563888" y="4200673"/>
            <a:ext cx="144016" cy="0"/>
          </a:xfrm>
          <a:prstGeom prst="line">
            <a:avLst/>
          </a:prstGeom>
          <a:ln w="12700">
            <a:solidFill>
              <a:srgbClr val="FEC85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8" idx="1"/>
            <a:endCxn id="41" idx="3"/>
          </p:cNvCxnSpPr>
          <p:nvPr/>
        </p:nvCxnSpPr>
        <p:spPr>
          <a:xfrm rot="10800000" flipV="1">
            <a:off x="5724128" y="1539962"/>
            <a:ext cx="216024" cy="851767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5940152" y="2787774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물품관리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034541" y="2487413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 등록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34541" y="2786916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 수정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26947" y="3075806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 삭제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020272" y="3363838"/>
            <a:ext cx="864096" cy="216024"/>
          </a:xfrm>
          <a:prstGeom prst="roundRect">
            <a:avLst/>
          </a:prstGeom>
          <a:ln>
            <a:solidFill>
              <a:srgbClr val="FEC85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 보기</a:t>
            </a:r>
          </a:p>
        </p:txBody>
      </p:sp>
      <p:cxnSp>
        <p:nvCxnSpPr>
          <p:cNvPr id="71" name="꺾인 연결선 70"/>
          <p:cNvCxnSpPr>
            <a:stCxn id="59" idx="1"/>
            <a:endCxn id="58" idx="3"/>
          </p:cNvCxnSpPr>
          <p:nvPr/>
        </p:nvCxnSpPr>
        <p:spPr>
          <a:xfrm rot="10800000" flipV="1">
            <a:off x="6804249" y="2595424"/>
            <a:ext cx="230293" cy="300361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0" idx="1"/>
            <a:endCxn id="58" idx="3"/>
          </p:cNvCxnSpPr>
          <p:nvPr/>
        </p:nvCxnSpPr>
        <p:spPr>
          <a:xfrm rot="10800000" flipV="1">
            <a:off x="6804249" y="2894928"/>
            <a:ext cx="230293" cy="858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9" idx="1"/>
            <a:endCxn id="58" idx="3"/>
          </p:cNvCxnSpPr>
          <p:nvPr/>
        </p:nvCxnSpPr>
        <p:spPr>
          <a:xfrm rot="10800000">
            <a:off x="6804249" y="2895786"/>
            <a:ext cx="222699" cy="288032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0" idx="1"/>
            <a:endCxn id="58" idx="3"/>
          </p:cNvCxnSpPr>
          <p:nvPr/>
        </p:nvCxnSpPr>
        <p:spPr>
          <a:xfrm rot="10800000">
            <a:off x="6804248" y="2895786"/>
            <a:ext cx="216024" cy="576064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8" idx="1"/>
            <a:endCxn id="41" idx="3"/>
          </p:cNvCxnSpPr>
          <p:nvPr/>
        </p:nvCxnSpPr>
        <p:spPr>
          <a:xfrm rot="10800000">
            <a:off x="5724128" y="2391730"/>
            <a:ext cx="216024" cy="504056"/>
          </a:xfrm>
          <a:prstGeom prst="bentConnector3">
            <a:avLst/>
          </a:prstGeom>
          <a:ln w="12700">
            <a:solidFill>
              <a:srgbClr val="FDA25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 descr="C:\Users\TJ\Desktop\계획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9837"/>
            <a:ext cx="7416824" cy="42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907718" y="1203598"/>
            <a:ext cx="1260140" cy="464475"/>
          </a:xfrm>
          <a:prstGeom prst="roundRect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비회원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535996" y="1203598"/>
            <a:ext cx="1260140" cy="464475"/>
          </a:xfrm>
          <a:prstGeom prst="roundRect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준회원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2251291"/>
            <a:ext cx="1188146" cy="464475"/>
          </a:xfrm>
          <a:prstGeom prst="roundRect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관리자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41178" y="1275606"/>
            <a:ext cx="942790" cy="345448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3635896" y="1778630"/>
            <a:ext cx="316343" cy="289064"/>
          </a:xfrm>
          <a:prstGeom prst="mathPlus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82" y="1707654"/>
            <a:ext cx="172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algn="ctr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물품 확인</a:t>
            </a:r>
            <a:endParaRPr lang="ko-KR" altLang="en-US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140" y="1707654"/>
            <a:ext cx="197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algn="ctr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물품 구매 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 algn="ctr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후기 작성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464646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글쓰기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464646"/>
                </a:solidFill>
                <a:latin typeface="+mn-ea"/>
              </a:rPr>
            </a:b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글수정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 algn="ctr"/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글삭제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 marL="285750" algn="ctr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rgbClr val="464646"/>
                </a:solidFill>
                <a:latin typeface="+mn-ea"/>
              </a:rPr>
              <a:t>QnA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작성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0583" y="2789515"/>
            <a:ext cx="172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64646"/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회원관리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∙ </a:t>
            </a:r>
            <a:r>
              <a:rPr lang="en-US" altLang="ko-KR" sz="1200" b="1" dirty="0" err="1" smtClean="0">
                <a:solidFill>
                  <a:srgbClr val="464646"/>
                </a:solidFill>
                <a:latin typeface="+mn-ea"/>
              </a:rPr>
              <a:t>QnA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관리 </a:t>
            </a:r>
            <a:endParaRPr lang="en-US" altLang="ko-KR" sz="1200" b="1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712" y="3267605"/>
            <a:ext cx="5815837" cy="1026113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웹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000" b="1" dirty="0">
                <a:solidFill>
                  <a:schemeClr val="tx1"/>
                </a:solidFill>
              </a:rPr>
              <a:t>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833668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131590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487663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477155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251531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968933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879564"/>
            <a:ext cx="756084" cy="17873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100654"/>
            <a:ext cx="756084" cy="17873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093402"/>
            <a:ext cx="756084" cy="17873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5" name="타원 44"/>
          <p:cNvSpPr/>
          <p:nvPr/>
        </p:nvSpPr>
        <p:spPr>
          <a:xfrm>
            <a:off x="2987824" y="3291830"/>
            <a:ext cx="756084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구매후</a:t>
            </a:r>
            <a:r>
              <a:rPr lang="ko-KR" altLang="en-US" sz="1000" b="1" dirty="0"/>
              <a:t>기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879564"/>
            <a:ext cx="972108" cy="17873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970265"/>
            <a:ext cx="756084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물품구매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6" y="968934"/>
            <a:ext cx="1648099" cy="17324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237489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257606"/>
            <a:ext cx="756084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물품확인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4161366" y="2806665"/>
            <a:ext cx="908491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/>
              <a:t>QnA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386440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386439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24162" y="2701384"/>
            <a:ext cx="1663662" cy="7192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245964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279393"/>
            <a:ext cx="4903055" cy="4297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272140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>
            <a:off x="5069857" y="2709103"/>
            <a:ext cx="3094458" cy="22639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>
            <a:off x="1338448" y="2700106"/>
            <a:ext cx="2822918" cy="2353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426537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250185"/>
            <a:ext cx="1131016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/>
              <a:t>, </a:t>
            </a:r>
            <a:r>
              <a:rPr lang="ko-KR" altLang="en-US" sz="1000" b="1" smtClean="0"/>
              <a:t>답변</a:t>
            </a:r>
            <a:endParaRPr lang="ko-KR" altLang="en-US" sz="1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644008" y="31183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3064334"/>
            <a:ext cx="6294" cy="1858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7" idx="2"/>
          </p:cNvCxnSpPr>
          <p:nvPr/>
        </p:nvCxnSpPr>
        <p:spPr>
          <a:xfrm flipH="1" flipV="1">
            <a:off x="1338448" y="2694943"/>
            <a:ext cx="1665385" cy="1404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544152" y="3291830"/>
            <a:ext cx="756084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물품등록</a:t>
            </a:r>
            <a:endParaRPr lang="ko-KR" altLang="en-US" sz="1000" b="1" dirty="0"/>
          </a:p>
        </p:txBody>
      </p:sp>
      <p:cxnSp>
        <p:nvCxnSpPr>
          <p:cNvPr id="73" name="직선 연결선 72"/>
          <p:cNvCxnSpPr>
            <a:endCxn id="71" idx="6"/>
          </p:cNvCxnSpPr>
          <p:nvPr/>
        </p:nvCxnSpPr>
        <p:spPr>
          <a:xfrm flipH="1">
            <a:off x="6300236" y="2700106"/>
            <a:ext cx="1864079" cy="7205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691384" y="3843721"/>
            <a:ext cx="756084" cy="257669"/>
          </a:xfrm>
          <a:prstGeom prst="ellipse">
            <a:avLst/>
          </a:prstGeom>
          <a:solidFill>
            <a:srgbClr val="FEC85C"/>
          </a:solidFill>
          <a:ln>
            <a:solidFill>
              <a:srgbClr val="FEC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물품수정</a:t>
            </a:r>
            <a:endParaRPr lang="ko-KR" altLang="en-US" sz="1000" b="1" dirty="0"/>
          </a:p>
        </p:txBody>
      </p:sp>
      <p:cxnSp>
        <p:nvCxnSpPr>
          <p:cNvPr id="77" name="직선 연결선 76"/>
          <p:cNvCxnSpPr>
            <a:endCxn id="76" idx="6"/>
          </p:cNvCxnSpPr>
          <p:nvPr/>
        </p:nvCxnSpPr>
        <p:spPr>
          <a:xfrm flipH="1">
            <a:off x="6447468" y="2700106"/>
            <a:ext cx="1716847" cy="12724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726</Words>
  <Application>Microsoft Office PowerPoint</Application>
  <PresentationFormat>화면 슬라이드 쇼(16:9)</PresentationFormat>
  <Paragraphs>217</Paragraphs>
  <Slides>19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462</cp:revision>
  <dcterms:created xsi:type="dcterms:W3CDTF">2016-06-22T05:17:17Z</dcterms:created>
  <dcterms:modified xsi:type="dcterms:W3CDTF">2020-03-24T08:01:15Z</dcterms:modified>
</cp:coreProperties>
</file>