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34" r:id="rId2"/>
    <p:sldId id="352" r:id="rId3"/>
    <p:sldId id="351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85C"/>
    <a:srgbClr val="FDA25D"/>
    <a:srgbClr val="987C4D"/>
    <a:srgbClr val="947D54"/>
    <a:srgbClr val="333333"/>
    <a:srgbClr val="CDC1B6"/>
    <a:srgbClr val="756B5F"/>
    <a:srgbClr val="5F5556"/>
    <a:srgbClr val="232380"/>
    <a:srgbClr val="D3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0542" autoAdjust="0"/>
  </p:normalViewPr>
  <p:slideViewPr>
    <p:cSldViewPr>
      <p:cViewPr>
        <p:scale>
          <a:sx n="110" d="100"/>
          <a:sy n="110" d="100"/>
        </p:scale>
        <p:origin x="-1992" y="-5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6.7 9.4    2.7 12.1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74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0" name="타원 9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rgbClr val="756B5F"/>
                </a:solidFill>
              </a:rPr>
              <a:t>F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riend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C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hiken</a:t>
            </a:r>
            <a:r>
              <a:rPr lang="en-US" altLang="ko-KR" sz="800" b="1" dirty="0" err="1" smtClean="0">
                <a:solidFill>
                  <a:srgbClr val="5F5556"/>
                </a:solidFill>
              </a:rPr>
              <a:t>W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eb</a:t>
            </a:r>
            <a:r>
              <a:rPr lang="en-US" altLang="ko-KR" sz="800" dirty="0" smtClean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2050" name="Picture 2" descr="D:\오전수업\mege_IT\SOURCE\개별프로젝트\img\로고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4" y="4656272"/>
            <a:ext cx="506746" cy="47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직선 연결선 72"/>
          <p:cNvCxnSpPr/>
          <p:nvPr/>
        </p:nvCxnSpPr>
        <p:spPr>
          <a:xfrm>
            <a:off x="3545885" y="933568"/>
            <a:ext cx="0" cy="3960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802074" y="55552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Q&amp;A</a:t>
            </a:r>
            <a:endParaRPr lang="ko-KR" altLang="en-US" sz="10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55552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21353" y="55552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47170" y="55552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98804" y="55552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찜 목록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950438" y="55552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</a:t>
            </a:r>
            <a:r>
              <a:rPr lang="ko-KR" altLang="en-US" sz="1000" b="1" dirty="0"/>
              <a:t>품</a:t>
            </a:r>
            <a:r>
              <a:rPr lang="ko-KR" altLang="en-US" sz="1000" b="1" dirty="0" smtClean="0"/>
              <a:t>구매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876255" y="55552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구매후기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678821" y="933566"/>
            <a:ext cx="20574" cy="3960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2640" y="933568"/>
            <a:ext cx="0" cy="3960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392375" y="933568"/>
            <a:ext cx="0" cy="3960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933568"/>
            <a:ext cx="0" cy="3960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162114" y="933568"/>
            <a:ext cx="0" cy="3960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315620" y="933568"/>
            <a:ext cx="0" cy="3960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238865" y="933568"/>
            <a:ext cx="0" cy="3960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92543" y="1154244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grpSp>
        <p:nvGrpSpPr>
          <p:cNvPr id="46" name="그룹 45"/>
          <p:cNvGrpSpPr/>
          <p:nvPr/>
        </p:nvGrpSpPr>
        <p:grpSpPr>
          <a:xfrm>
            <a:off x="870221" y="1208250"/>
            <a:ext cx="679692" cy="84088"/>
            <a:chOff x="878605" y="1437624"/>
            <a:chExt cx="679692" cy="84088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878605" y="1521712"/>
              <a:ext cx="6796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908362" y="1437624"/>
              <a:ext cx="6393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36559" y="944027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회원정보입력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716126" y="129233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2. </a:t>
            </a:r>
            <a:r>
              <a:rPr lang="ko-KR" altLang="en-US" sz="900" dirty="0" smtClean="0"/>
              <a:t>회원정보확인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619932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90822" y="1688810"/>
            <a:ext cx="1584176" cy="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99592" y="1746562"/>
            <a:ext cx="157540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619932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491630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746562"/>
            <a:ext cx="12378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4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회원정보확인승인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611560" y="2078075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17391" y="3220630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3707904" y="3292105"/>
            <a:ext cx="1512000" cy="46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79912" y="3349030"/>
            <a:ext cx="1382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10. </a:t>
            </a:r>
            <a:r>
              <a:rPr lang="ko-KR" altLang="en-US" sz="900" dirty="0" smtClean="0"/>
              <a:t>장바구니 목록 확인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1800531" y="1923678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상품 조회</a:t>
            </a:r>
            <a:endParaRPr lang="ko-KR" altLang="en-US" sz="900" dirty="0"/>
          </a:p>
        </p:txBody>
      </p:sp>
      <p:sp>
        <p:nvSpPr>
          <p:cNvPr id="84" name="직사각형 83"/>
          <p:cNvSpPr/>
          <p:nvPr/>
        </p:nvSpPr>
        <p:spPr>
          <a:xfrm>
            <a:off x="6217898" y="3882702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6" name="직사각형 85"/>
          <p:cNvSpPr/>
          <p:nvPr/>
        </p:nvSpPr>
        <p:spPr>
          <a:xfrm>
            <a:off x="7123050" y="3882702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6269489" y="3651870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13. </a:t>
            </a:r>
            <a:r>
              <a:rPr lang="ko-KR" altLang="en-US" sz="900" dirty="0"/>
              <a:t>글 작성 </a:t>
            </a:r>
            <a:r>
              <a:rPr lang="en-US" altLang="ko-KR" sz="900" dirty="0" smtClean="0"/>
              <a:t>/ </a:t>
            </a:r>
            <a:r>
              <a:rPr lang="ko-KR" altLang="en-US" sz="900" dirty="0"/>
              <a:t>조회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269489" y="4044795"/>
            <a:ext cx="1624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14. </a:t>
            </a:r>
            <a:r>
              <a:rPr lang="ko-KR" altLang="en-US" sz="900" dirty="0" smtClean="0"/>
              <a:t>구매후기 글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조회 확인</a:t>
            </a:r>
            <a:endParaRPr lang="ko-KR" altLang="en-US" sz="900" dirty="0"/>
          </a:p>
        </p:txBody>
      </p:sp>
      <p:sp>
        <p:nvSpPr>
          <p:cNvPr id="90" name="직사각형 89"/>
          <p:cNvSpPr/>
          <p:nvPr/>
        </p:nvSpPr>
        <p:spPr>
          <a:xfrm>
            <a:off x="2483768" y="4352557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grpSp>
        <p:nvGrpSpPr>
          <p:cNvPr id="44" name="그룹 43"/>
          <p:cNvGrpSpPr/>
          <p:nvPr/>
        </p:nvGrpSpPr>
        <p:grpSpPr>
          <a:xfrm>
            <a:off x="2771800" y="4400406"/>
            <a:ext cx="5220000" cy="76113"/>
            <a:chOff x="2771800" y="4344597"/>
            <a:chExt cx="4248472" cy="76113"/>
          </a:xfrm>
        </p:grpSpPr>
        <p:cxnSp>
          <p:nvCxnSpPr>
            <p:cNvPr id="89" name="직선 화살표 연결선 88"/>
            <p:cNvCxnSpPr/>
            <p:nvPr/>
          </p:nvCxnSpPr>
          <p:spPr>
            <a:xfrm>
              <a:off x="2771800" y="4344597"/>
              <a:ext cx="42484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 flipH="1">
              <a:off x="2771800" y="4420710"/>
              <a:ext cx="41764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직사각형 91"/>
          <p:cNvSpPr/>
          <p:nvPr/>
        </p:nvSpPr>
        <p:spPr>
          <a:xfrm>
            <a:off x="8018098" y="4352557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4190829" y="4187345"/>
            <a:ext cx="17508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15. </a:t>
            </a:r>
            <a:r>
              <a:rPr lang="ko-KR" altLang="en-US" sz="900" smtClean="0"/>
              <a:t>질문 글 </a:t>
            </a:r>
            <a:r>
              <a:rPr lang="ko-KR" altLang="en-US" sz="900" dirty="0"/>
              <a:t>작성 </a:t>
            </a:r>
            <a:r>
              <a:rPr lang="en-US" altLang="ko-KR" sz="900" dirty="0" smtClean="0"/>
              <a:t>/ </a:t>
            </a:r>
            <a:r>
              <a:rPr lang="ko-KR" altLang="en-US" sz="900" dirty="0"/>
              <a:t>조회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61957" y="4442567"/>
            <a:ext cx="10358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16. </a:t>
            </a:r>
            <a:r>
              <a:rPr lang="ko-KR" altLang="en-US" sz="900" dirty="0" smtClean="0"/>
              <a:t>질문 </a:t>
            </a:r>
            <a:r>
              <a:rPr lang="ko-KR" altLang="en-US" sz="900" dirty="0"/>
              <a:t>글 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/>
          <p:nvPr/>
        </p:nvCxnSpPr>
        <p:spPr>
          <a:xfrm rot="16200000" flipH="1">
            <a:off x="1786807" y="1050732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61715" y="915566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1.1 id</a:t>
            </a:r>
            <a:r>
              <a:rPr lang="ko-KR" altLang="en-US" sz="900" dirty="0" smtClean="0"/>
              <a:t>중복체크</a:t>
            </a:r>
            <a:endParaRPr lang="ko-KR" altLang="en-US" sz="9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539280" y="1154244"/>
            <a:ext cx="432048" cy="162018"/>
            <a:chOff x="1547664" y="1383618"/>
            <a:chExt cx="432048" cy="162018"/>
          </a:xfrm>
        </p:grpSpPr>
        <p:sp>
          <p:nvSpPr>
            <p:cNvPr id="33" name="직사각형 32"/>
            <p:cNvSpPr/>
            <p:nvPr/>
          </p:nvSpPr>
          <p:spPr>
            <a:xfrm>
              <a:off x="1547664" y="1383618"/>
              <a:ext cx="288032" cy="162018"/>
            </a:xfrm>
            <a:prstGeom prst="rect">
              <a:avLst/>
            </a:prstGeom>
            <a:solidFill>
              <a:srgbClr val="FEC85C"/>
            </a:solidFill>
            <a:ln>
              <a:solidFill>
                <a:srgbClr val="FEC8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691680" y="1407542"/>
              <a:ext cx="288032" cy="11417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EC8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5024621" y="55552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장바구니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4469130" y="933568"/>
            <a:ext cx="0" cy="3960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8" idx="3"/>
            <a:endCxn id="60" idx="1"/>
          </p:cNvCxnSpPr>
          <p:nvPr/>
        </p:nvCxnSpPr>
        <p:spPr>
          <a:xfrm>
            <a:off x="899592" y="2159084"/>
            <a:ext cx="25202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908361" y="2222478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419872" y="2078075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811535" y="2211710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6. </a:t>
            </a:r>
            <a:r>
              <a:rPr lang="ko-KR" altLang="en-US" sz="900" dirty="0" smtClean="0"/>
              <a:t>상품 확인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3419872" y="3162897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779912" y="3004073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9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장바구니 등록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6499298" y="3923703"/>
            <a:ext cx="612000" cy="82884"/>
            <a:chOff x="2771800" y="3810694"/>
            <a:chExt cx="3312368" cy="82884"/>
          </a:xfrm>
        </p:grpSpPr>
        <p:cxnSp>
          <p:nvCxnSpPr>
            <p:cNvPr id="83" name="직선 화살표 연결선 82"/>
            <p:cNvCxnSpPr/>
            <p:nvPr/>
          </p:nvCxnSpPr>
          <p:spPr>
            <a:xfrm>
              <a:off x="2771800" y="3810694"/>
              <a:ext cx="33123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H="1">
              <a:off x="2771800" y="3882702"/>
              <a:ext cx="3312368" cy="1087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/>
          <p:cNvSpPr/>
          <p:nvPr/>
        </p:nvSpPr>
        <p:spPr>
          <a:xfrm>
            <a:off x="3172987" y="55552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상품확인</a:t>
            </a:r>
            <a:endParaRPr lang="ko-KR" altLang="en-US" sz="1000" b="1" dirty="0" smtClean="0"/>
          </a:p>
        </p:txBody>
      </p:sp>
      <p:sp>
        <p:nvSpPr>
          <p:cNvPr id="74" name="직사각형 73"/>
          <p:cNvSpPr/>
          <p:nvPr/>
        </p:nvSpPr>
        <p:spPr>
          <a:xfrm>
            <a:off x="3420590" y="2582131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6" name="직선 화살표 연결선 75"/>
          <p:cNvCxnSpPr>
            <a:stCxn id="74" idx="3"/>
            <a:endCxn id="80" idx="1"/>
          </p:cNvCxnSpPr>
          <p:nvPr/>
        </p:nvCxnSpPr>
        <p:spPr>
          <a:xfrm>
            <a:off x="3708622" y="2663140"/>
            <a:ext cx="6062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717391" y="2726534"/>
            <a:ext cx="6048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683743" y="2739331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6. </a:t>
            </a:r>
            <a:r>
              <a:rPr lang="ko-KR" altLang="en-US" sz="900" dirty="0" smtClean="0"/>
              <a:t>찜 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3634538" y="2399134"/>
            <a:ext cx="10583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찜 등록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4589712" y="2662806"/>
            <a:ext cx="1584176" cy="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H="1">
            <a:off x="4598482" y="2720558"/>
            <a:ext cx="157540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6182658" y="259392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4846693" y="2431974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상품구매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930996" y="2720558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8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구매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취소확인</a:t>
            </a:r>
            <a:endParaRPr lang="ko-KR" altLang="en-US" sz="900" dirty="0"/>
          </a:p>
        </p:txBody>
      </p:sp>
      <p:sp>
        <p:nvSpPr>
          <p:cNvPr id="80" name="직사각형 79"/>
          <p:cNvSpPr/>
          <p:nvPr/>
        </p:nvSpPr>
        <p:spPr>
          <a:xfrm>
            <a:off x="4314828" y="2582131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16" name="직사각형 115"/>
          <p:cNvSpPr/>
          <p:nvPr/>
        </p:nvSpPr>
        <p:spPr>
          <a:xfrm>
            <a:off x="6187017" y="3174407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grpSp>
        <p:nvGrpSpPr>
          <p:cNvPr id="117" name="그룹 116"/>
          <p:cNvGrpSpPr/>
          <p:nvPr/>
        </p:nvGrpSpPr>
        <p:grpSpPr>
          <a:xfrm>
            <a:off x="5563265" y="3215408"/>
            <a:ext cx="612000" cy="82884"/>
            <a:chOff x="2771800" y="3810694"/>
            <a:chExt cx="3312368" cy="82884"/>
          </a:xfrm>
        </p:grpSpPr>
        <p:cxnSp>
          <p:nvCxnSpPr>
            <p:cNvPr id="118" name="직선 화살표 연결선 117"/>
            <p:cNvCxnSpPr/>
            <p:nvPr/>
          </p:nvCxnSpPr>
          <p:spPr>
            <a:xfrm>
              <a:off x="2771800" y="3810694"/>
              <a:ext cx="33123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/>
            <p:nvPr/>
          </p:nvCxnSpPr>
          <p:spPr>
            <a:xfrm flipH="1">
              <a:off x="2771800" y="3882702"/>
              <a:ext cx="3312368" cy="1087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직사각형 66"/>
          <p:cNvSpPr/>
          <p:nvPr/>
        </p:nvSpPr>
        <p:spPr>
          <a:xfrm>
            <a:off x="5281794" y="3172781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20" name="TextBox 119"/>
          <p:cNvSpPr txBox="1"/>
          <p:nvPr/>
        </p:nvSpPr>
        <p:spPr>
          <a:xfrm>
            <a:off x="5266325" y="2988438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11. </a:t>
            </a:r>
            <a:r>
              <a:rPr lang="ko-KR" altLang="en-US" sz="900" dirty="0" smtClean="0"/>
              <a:t>상품구매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350628" y="3349030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12. </a:t>
            </a:r>
            <a:r>
              <a:rPr lang="ko-KR" altLang="en-US" sz="900" dirty="0" smtClean="0"/>
              <a:t>구매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취소확인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화살표 연결선 36"/>
          <p:cNvCxnSpPr/>
          <p:nvPr/>
        </p:nvCxnSpPr>
        <p:spPr>
          <a:xfrm flipH="1">
            <a:off x="899592" y="1521712"/>
            <a:ext cx="684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650251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업체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74073" y="650251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52610" y="650251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31147" y="650251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상품관리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266758" y="650251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Q&amp;A</a:t>
            </a:r>
            <a:endParaRPr lang="ko-KR" altLang="en-US" sz="1000" b="1" dirty="0" smtClean="0"/>
          </a:p>
        </p:txBody>
      </p:sp>
      <p:cxnSp>
        <p:nvCxnSpPr>
          <p:cNvPr id="16" name="직선 연결선 15"/>
          <p:cNvCxnSpPr/>
          <p:nvPr/>
        </p:nvCxnSpPr>
        <p:spPr>
          <a:xfrm>
            <a:off x="1731542" y="1041579"/>
            <a:ext cx="20574" cy="361840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728082" y="104158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655980" y="104158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04157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631946" y="104158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93200" y="138361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99592" y="1437624"/>
            <a:ext cx="68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95779" y="138361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99628" y="1202125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업</a:t>
            </a:r>
            <a:r>
              <a:rPr lang="ko-KR" altLang="en-US" sz="900" dirty="0"/>
              <a:t>체</a:t>
            </a:r>
            <a:r>
              <a:rPr lang="ko-KR" altLang="en-US" sz="900" dirty="0" smtClean="0"/>
              <a:t>정보입력</a:t>
            </a:r>
            <a:endParaRPr lang="ko-KR" altLang="en-US" sz="9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912338" y="1960053"/>
            <a:ext cx="1656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11444" y="1545636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2. </a:t>
            </a:r>
            <a:r>
              <a:rPr lang="ko-KR" altLang="en-US" sz="900" dirty="0" smtClean="0"/>
              <a:t>업</a:t>
            </a:r>
            <a:r>
              <a:rPr lang="ko-KR" altLang="en-US" sz="900" dirty="0"/>
              <a:t>체</a:t>
            </a:r>
            <a:r>
              <a:rPr lang="ko-KR" altLang="en-US" sz="900" dirty="0" smtClean="0"/>
              <a:t>정보확인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89086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912338" y="2024337"/>
            <a:ext cx="16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584066" y="1908870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286283" y="1741045"/>
            <a:ext cx="931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업체 로그인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061449" y="2052886"/>
            <a:ext cx="12378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4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업체정보확인승인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2555776" y="2338082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538978" y="2139702"/>
            <a:ext cx="1531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상품 등록 </a:t>
            </a:r>
            <a:r>
              <a:rPr lang="en-US" altLang="ko-KR" sz="900" dirty="0"/>
              <a:t>/ </a:t>
            </a:r>
            <a:r>
              <a:rPr lang="ko-KR" altLang="en-US" sz="900" dirty="0"/>
              <a:t>수정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2584066" y="3843709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2880014" y="3890683"/>
            <a:ext cx="3600000" cy="64924"/>
            <a:chOff x="2921120" y="3962691"/>
            <a:chExt cx="4680000" cy="64924"/>
          </a:xfrm>
        </p:grpSpPr>
        <p:cxnSp>
          <p:nvCxnSpPr>
            <p:cNvPr id="83" name="직선 화살표 연결선 82"/>
            <p:cNvCxnSpPr/>
            <p:nvPr/>
          </p:nvCxnSpPr>
          <p:spPr>
            <a:xfrm flipV="1">
              <a:off x="2921120" y="3962691"/>
              <a:ext cx="4680000" cy="3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H="1">
              <a:off x="2921120" y="4027615"/>
              <a:ext cx="46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/>
          <p:cNvSpPr/>
          <p:nvPr/>
        </p:nvSpPr>
        <p:spPr>
          <a:xfrm>
            <a:off x="6487930" y="3843709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3520269" y="3637959"/>
            <a:ext cx="1624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</a:t>
            </a:r>
            <a:r>
              <a:rPr lang="en-US" altLang="ko-KR" sz="900" dirty="0"/>
              <a:t>. Q&amp;A </a:t>
            </a:r>
            <a:r>
              <a:rPr lang="ko-KR" altLang="en-US" sz="900" dirty="0"/>
              <a:t>조회 </a:t>
            </a:r>
            <a:r>
              <a:rPr lang="en-US" altLang="ko-KR" sz="900" dirty="0"/>
              <a:t>/ </a:t>
            </a:r>
            <a:r>
              <a:rPr lang="ko-KR" altLang="en-US" sz="900" dirty="0"/>
              <a:t>답변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95615" y="3940799"/>
            <a:ext cx="10647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12</a:t>
            </a:r>
            <a:r>
              <a:rPr lang="en-US" altLang="ko-KR" sz="900" dirty="0"/>
              <a:t>. Q&amp;A </a:t>
            </a:r>
            <a:r>
              <a:rPr lang="ko-KR" altLang="en-US" sz="900" dirty="0"/>
              <a:t>글 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843305" y="1280107"/>
            <a:ext cx="81009" cy="288030"/>
          </a:xfrm>
          <a:prstGeom prst="curvedConnector4">
            <a:avLst>
              <a:gd name="adj1" fmla="val -133109"/>
              <a:gd name="adj2" fmla="val 17936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88572" y="1061378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739793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1" name="직사각형 80"/>
          <p:cNvSpPr/>
          <p:nvPr/>
        </p:nvSpPr>
        <p:spPr>
          <a:xfrm>
            <a:off x="5288221" y="650251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구매후기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3704048" y="104158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843808" y="2392088"/>
            <a:ext cx="720000" cy="72008"/>
            <a:chOff x="3491880" y="2859782"/>
            <a:chExt cx="1008113" cy="72008"/>
          </a:xfrm>
        </p:grpSpPr>
        <p:cxnSp>
          <p:nvCxnSpPr>
            <p:cNvPr id="57" name="직선 화살표 연결선 56"/>
            <p:cNvCxnSpPr/>
            <p:nvPr/>
          </p:nvCxnSpPr>
          <p:spPr>
            <a:xfrm>
              <a:off x="3523901" y="2859782"/>
              <a:ext cx="9760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 flipH="1">
              <a:off x="3491880" y="2931790"/>
              <a:ext cx="10081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2843808" y="2500407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6. </a:t>
            </a:r>
            <a:r>
              <a:rPr lang="ko-KR" altLang="en-US" sz="900" dirty="0"/>
              <a:t>상품 확인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897298" y="3375163"/>
            <a:ext cx="2592000" cy="66465"/>
            <a:chOff x="3510397" y="3568513"/>
            <a:chExt cx="2242468" cy="66465"/>
          </a:xfrm>
        </p:grpSpPr>
        <p:cxnSp>
          <p:nvCxnSpPr>
            <p:cNvPr id="97" name="직선 화살표 연결선 96"/>
            <p:cNvCxnSpPr/>
            <p:nvPr/>
          </p:nvCxnSpPr>
          <p:spPr>
            <a:xfrm>
              <a:off x="3535150" y="3568513"/>
              <a:ext cx="22177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 flipH="1">
              <a:off x="3510397" y="3634978"/>
              <a:ext cx="223224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직사각형 98"/>
          <p:cNvSpPr/>
          <p:nvPr/>
        </p:nvSpPr>
        <p:spPr>
          <a:xfrm>
            <a:off x="5508104" y="3311270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3563350" y="3473288"/>
            <a:ext cx="1266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10. </a:t>
            </a:r>
            <a:r>
              <a:rPr lang="ko-KR" altLang="en-US" sz="900" dirty="0"/>
              <a:t>구매후기 글 확인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609266" y="3340195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3293342" y="3147814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구매후기 조회 </a:t>
            </a:r>
            <a:r>
              <a:rPr lang="en-US" altLang="ko-KR" sz="900" dirty="0"/>
              <a:t>/ </a:t>
            </a:r>
            <a:r>
              <a:rPr lang="ko-KR" altLang="en-US" sz="900" dirty="0"/>
              <a:t>답변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309684" y="650251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상품진열대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245295" y="650251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매출관리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7607912" y="104158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680014" y="104158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563888" y="2338082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0" name="직사각형 69"/>
          <p:cNvSpPr/>
          <p:nvPr/>
        </p:nvSpPr>
        <p:spPr>
          <a:xfrm>
            <a:off x="3553141" y="2820894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3536343" y="2622514"/>
            <a:ext cx="1531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상품 등록 </a:t>
            </a:r>
            <a:r>
              <a:rPr lang="en-US" altLang="ko-KR" sz="900" dirty="0"/>
              <a:t>/ </a:t>
            </a:r>
            <a:r>
              <a:rPr lang="ko-KR" altLang="en-US" sz="900" dirty="0"/>
              <a:t>수정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3841173" y="2874900"/>
            <a:ext cx="720000" cy="72008"/>
            <a:chOff x="3491880" y="2859782"/>
            <a:chExt cx="1008113" cy="72008"/>
          </a:xfrm>
        </p:grpSpPr>
        <p:cxnSp>
          <p:nvCxnSpPr>
            <p:cNvPr id="74" name="직선 화살표 연결선 73"/>
            <p:cNvCxnSpPr/>
            <p:nvPr/>
          </p:nvCxnSpPr>
          <p:spPr>
            <a:xfrm>
              <a:off x="3523901" y="2859782"/>
              <a:ext cx="9760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 flipH="1">
              <a:off x="3491880" y="2931790"/>
              <a:ext cx="10081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3841173" y="2983219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/>
              <a:t>상품 확인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561253" y="2820894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2866678" y="4382325"/>
            <a:ext cx="45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2578646" y="4334476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105" name="직선 화살표 연결선 104"/>
          <p:cNvCxnSpPr/>
          <p:nvPr/>
        </p:nvCxnSpPr>
        <p:spPr>
          <a:xfrm flipH="1">
            <a:off x="2866678" y="4458438"/>
            <a:ext cx="457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7463896" y="4334476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7" name="TextBox 106"/>
          <p:cNvSpPr txBox="1"/>
          <p:nvPr/>
        </p:nvSpPr>
        <p:spPr>
          <a:xfrm>
            <a:off x="4223985" y="4169264"/>
            <a:ext cx="2045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13. </a:t>
            </a:r>
            <a:r>
              <a:rPr lang="ko-KR" altLang="en-US" sz="900" dirty="0" smtClean="0"/>
              <a:t>매출 통</a:t>
            </a:r>
            <a:r>
              <a:rPr lang="ko-KR" altLang="en-US" sz="900" dirty="0"/>
              <a:t>계</a:t>
            </a:r>
            <a:r>
              <a:rPr lang="ko-KR" altLang="en-US" sz="900" dirty="0" smtClean="0"/>
              <a:t> 정리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일별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월별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년간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495113" y="4424486"/>
            <a:ext cx="11512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14. </a:t>
            </a:r>
            <a:r>
              <a:rPr lang="ko-KR" altLang="en-US" sz="900" dirty="0" smtClean="0"/>
              <a:t>매출 통계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637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04248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매출통</a:t>
            </a:r>
            <a:r>
              <a:rPr lang="ko-KR" altLang="en-US" sz="1000" b="1" dirty="0"/>
              <a:t>계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93483" y="1521712"/>
            <a:ext cx="61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관리자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1106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2659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</a:t>
            </a:r>
            <a:r>
              <a:rPr lang="ko-KR" altLang="en-US" sz="1000" b="1" dirty="0"/>
              <a:t>품</a:t>
            </a:r>
            <a:r>
              <a:rPr lang="ko-KR" altLang="en-US" sz="1000" b="1" dirty="0" smtClean="0"/>
              <a:t>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4212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구매후기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7318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상품관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88871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매출관리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668167" y="1131590"/>
            <a:ext cx="20574" cy="361840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01332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26514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164288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339105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251696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93483" y="1437624"/>
            <a:ext cx="6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44943" y="1173401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관리자 로그인</a:t>
            </a:r>
            <a:endParaRPr lang="ko-KR" altLang="en-US" sz="9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1871768" y="1972146"/>
            <a:ext cx="6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4510" y="1521712"/>
            <a:ext cx="1353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2.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관리자정보확인승인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1547664" y="187867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871768" y="2029898"/>
            <a:ext cx="61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87867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502150" y="1706929"/>
            <a:ext cx="1531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상품 등록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수정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770387" y="2034594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4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상</a:t>
            </a:r>
            <a:r>
              <a:rPr lang="ko-KR" altLang="en-US" sz="900" dirty="0" smtClean="0"/>
              <a:t>품 확인</a:t>
            </a:r>
            <a:endParaRPr lang="ko-KR" altLang="en-US" sz="9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827103" y="2427734"/>
            <a:ext cx="1584000" cy="4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547664" y="237372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835696" y="2931790"/>
            <a:ext cx="24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1835696" y="3003798"/>
            <a:ext cx="241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283968" y="286878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2411760" y="3046190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Q&amp;A </a:t>
            </a:r>
            <a:r>
              <a:rPr lang="ko-KR" altLang="en-US" sz="900" dirty="0" smtClean="0"/>
              <a:t>글 확인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1676651" y="2192126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구매후기 조회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답변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855530" y="3882702"/>
            <a:ext cx="42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1547664" y="385889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1836168" y="3939902"/>
            <a:ext cx="4248000" cy="108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125224" y="385889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3092108" y="3651870"/>
            <a:ext cx="1774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11. </a:t>
            </a:r>
            <a:r>
              <a:rPr lang="ko-KR" altLang="en-US" sz="900" dirty="0" smtClean="0"/>
              <a:t>매출 등록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일별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월별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년간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3532037" y="3950778"/>
            <a:ext cx="880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12. </a:t>
            </a:r>
            <a:r>
              <a:rPr lang="ko-KR" altLang="en-US" sz="900" dirty="0" smtClean="0"/>
              <a:t>매출 확인</a:t>
            </a:r>
            <a:endParaRPr lang="ko-KR" altLang="en-US" sz="900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1854840" y="4401797"/>
            <a:ext cx="518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1547664" y="435394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1835696" y="4477910"/>
            <a:ext cx="5184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7020272" y="435394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3193003" y="4188736"/>
            <a:ext cx="2045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13. </a:t>
            </a:r>
            <a:r>
              <a:rPr lang="ko-KR" altLang="en-US" sz="900" dirty="0" smtClean="0"/>
              <a:t>매출 통</a:t>
            </a:r>
            <a:r>
              <a:rPr lang="ko-KR" altLang="en-US" sz="900" dirty="0"/>
              <a:t>계</a:t>
            </a:r>
            <a:r>
              <a:rPr lang="ko-KR" altLang="en-US" sz="900" dirty="0" smtClean="0"/>
              <a:t> 정리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일별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월별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년간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3464131" y="4443958"/>
            <a:ext cx="11512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14. </a:t>
            </a:r>
            <a:r>
              <a:rPr lang="ko-KR" altLang="en-US" sz="900" dirty="0" smtClean="0"/>
              <a:t>매출 통계 확인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05765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Q&amp;A</a:t>
            </a:r>
            <a:endParaRPr lang="ko-KR" altLang="en-US" sz="1000" b="1" dirty="0" smtClean="0"/>
          </a:p>
        </p:txBody>
      </p:sp>
      <p:cxnSp>
        <p:nvCxnSpPr>
          <p:cNvPr id="82" name="직선 연결선 81"/>
          <p:cNvCxnSpPr/>
          <p:nvPr/>
        </p:nvCxnSpPr>
        <p:spPr>
          <a:xfrm>
            <a:off x="3513923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1835872" y="2499742"/>
            <a:ext cx="1584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419872" y="237372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956374" y="2532713"/>
            <a:ext cx="12025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6. </a:t>
            </a:r>
            <a:r>
              <a:rPr lang="ko-KR" altLang="en-US" sz="900" dirty="0" smtClean="0"/>
              <a:t>구매후기 글 확인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1547664" y="286878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2132036" y="2763965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7. Q&amp;A </a:t>
            </a:r>
            <a:r>
              <a:rPr lang="ko-KR" altLang="en-US" sz="900" dirty="0" smtClean="0"/>
              <a:t>조회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답변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1835696" y="3435846"/>
            <a:ext cx="338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1844466" y="3507854"/>
            <a:ext cx="3384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5230968" y="336383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2539503" y="3507854"/>
            <a:ext cx="880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10. </a:t>
            </a:r>
            <a:r>
              <a:rPr lang="ko-KR" altLang="en-US" sz="900" dirty="0" smtClean="0"/>
              <a:t>상품 확인</a:t>
            </a:r>
            <a:endParaRPr lang="ko-KR" altLang="en-US" sz="900" dirty="0"/>
          </a:p>
        </p:txBody>
      </p:sp>
      <p:sp>
        <p:nvSpPr>
          <p:cNvPr id="101" name="직사각형 100"/>
          <p:cNvSpPr/>
          <p:nvPr/>
        </p:nvSpPr>
        <p:spPr>
          <a:xfrm>
            <a:off x="1547664" y="336383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2267744" y="3277022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상품 등록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수정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6730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6766</TotalTime>
  <Words>335</Words>
  <Application>Microsoft Office PowerPoint</Application>
  <PresentationFormat>화면 슬라이드 쇼(16:9)</PresentationFormat>
  <Paragraphs>84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</cp:lastModifiedBy>
  <cp:revision>460</cp:revision>
  <dcterms:created xsi:type="dcterms:W3CDTF">2016-06-22T05:17:17Z</dcterms:created>
  <dcterms:modified xsi:type="dcterms:W3CDTF">2020-04-08T06:24:30Z</dcterms:modified>
</cp:coreProperties>
</file>