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78" autoAdjust="0"/>
  </p:normalViewPr>
  <p:slideViewPr>
    <p:cSldViewPr>
      <p:cViewPr>
        <p:scale>
          <a:sx n="70" d="100"/>
          <a:sy n="70" d="100"/>
        </p:scale>
        <p:origin x="-354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0295-6A2B-4B60-A487-DF66CDAA8261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1AE84-0B1A-481E-A8AF-16C03FC4D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s.getbootstrap.com/product/shopper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무신사스토어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위메프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쿠팡</a:t>
            </a:r>
            <a:endParaRPr lang="en-US" altLang="ko-KR" baseline="0" dirty="0" smtClean="0"/>
          </a:p>
          <a:p>
            <a:r>
              <a:rPr lang="ko-KR" altLang="en-US" dirty="0" smtClean="0">
                <a:hlinkClick r:id="rId3"/>
              </a:rPr>
              <a:t>부트스트랩 </a:t>
            </a:r>
            <a:r>
              <a:rPr lang="en-US" altLang="ko-KR" dirty="0" smtClean="0">
                <a:hlinkClick r:id="rId3"/>
              </a:rPr>
              <a:t>: https://themes.getbootstrap.com/product/shopper/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AE84-0B1A-481E-A8AF-16C03FC4D7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7ED4-9EBB-4241-8DC7-BD248324012D}" type="datetimeFigureOut">
              <a:rPr lang="ko-KR" altLang="en-US" smtClean="0"/>
              <a:pPr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19A-C4BB-4C98-AB7F-DF211A9112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이미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16832"/>
            <a:ext cx="9144000" cy="27276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1916832"/>
            <a:ext cx="2267744" cy="3312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0" y="1268760"/>
            <a:ext cx="9144000" cy="64807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| Q&amp;A | </a:t>
            </a:r>
            <a:r>
              <a:rPr lang="ko-KR" altLang="en-US" dirty="0" smtClean="0"/>
              <a:t>고객센터 </a:t>
            </a:r>
            <a:r>
              <a:rPr lang="en-US" altLang="ko-KR" dirty="0" smtClean="0"/>
              <a:t>| event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323528" y="188640"/>
            <a:ext cx="194421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Logo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2627784" y="332656"/>
            <a:ext cx="3888432" cy="50405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7092280" y="391016"/>
            <a:ext cx="1440160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092280" y="764704"/>
            <a:ext cx="1440160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092280" y="1124744"/>
            <a:ext cx="1440160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7092280" y="1484784"/>
            <a:ext cx="1440160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15" name="순서도: 병합 14"/>
          <p:cNvSpPr/>
          <p:nvPr/>
        </p:nvSpPr>
        <p:spPr>
          <a:xfrm>
            <a:off x="8604448" y="404664"/>
            <a:ext cx="288032" cy="28803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1412776"/>
            <a:ext cx="1224136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0" y="1988840"/>
            <a:ext cx="2267744" cy="576064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19" name="등호 18"/>
          <p:cNvSpPr/>
          <p:nvPr/>
        </p:nvSpPr>
        <p:spPr>
          <a:xfrm>
            <a:off x="0" y="1988840"/>
            <a:ext cx="683568" cy="5760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636912"/>
            <a:ext cx="22677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덧셈 기호 21"/>
          <p:cNvSpPr/>
          <p:nvPr/>
        </p:nvSpPr>
        <p:spPr>
          <a:xfrm>
            <a:off x="1835696" y="2780928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3284984"/>
            <a:ext cx="22677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덧셈 기호 23"/>
          <p:cNvSpPr/>
          <p:nvPr/>
        </p:nvSpPr>
        <p:spPr>
          <a:xfrm>
            <a:off x="1835696" y="3429000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3933056"/>
            <a:ext cx="22677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덧셈 기호 25"/>
          <p:cNvSpPr/>
          <p:nvPr/>
        </p:nvSpPr>
        <p:spPr>
          <a:xfrm>
            <a:off x="1835696" y="4077072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4581128"/>
            <a:ext cx="22677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덧셈 기호 27"/>
          <p:cNvSpPr/>
          <p:nvPr/>
        </p:nvSpPr>
        <p:spPr>
          <a:xfrm>
            <a:off x="1835696" y="472514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순차적 액세스 저장소 29"/>
          <p:cNvSpPr/>
          <p:nvPr/>
        </p:nvSpPr>
        <p:spPr>
          <a:xfrm>
            <a:off x="6012160" y="404664"/>
            <a:ext cx="360040" cy="360040"/>
          </a:xfrm>
          <a:prstGeom prst="flowChartMagneticTap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2212" t="16100" r="12982" b="19501"/>
          <a:stretch>
            <a:fillRect/>
          </a:stretch>
        </p:blipFill>
        <p:spPr bwMode="auto">
          <a:xfrm>
            <a:off x="2987824" y="188639"/>
            <a:ext cx="3528392" cy="515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5755" t="64133" r="14558" b="21167"/>
          <a:stretch>
            <a:fillRect/>
          </a:stretch>
        </p:blipFill>
        <p:spPr bwMode="auto">
          <a:xfrm>
            <a:off x="3203848" y="5085184"/>
            <a:ext cx="309634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쿠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94924"/>
            <a:ext cx="9144000" cy="4668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화면 슬라이드 쇼(4:3)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김태훈</dc:creator>
  <cp:lastModifiedBy>김태훈</cp:lastModifiedBy>
  <cp:revision>4</cp:revision>
  <dcterms:created xsi:type="dcterms:W3CDTF">2020-04-05T07:55:41Z</dcterms:created>
  <dcterms:modified xsi:type="dcterms:W3CDTF">2020-04-05T08:26:02Z</dcterms:modified>
</cp:coreProperties>
</file>