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52" r:id="rId3"/>
    <p:sldId id="35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5C"/>
    <a:srgbClr val="FDA25D"/>
    <a:srgbClr val="987C4D"/>
    <a:srgbClr val="947D54"/>
    <a:srgbClr val="333333"/>
    <a:srgbClr val="CDC1B6"/>
    <a:srgbClr val="756B5F"/>
    <a:srgbClr val="5F5556"/>
    <a:srgbClr val="232380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542" autoAdjust="0"/>
  </p:normalViewPr>
  <p:slideViewPr>
    <p:cSldViewPr>
      <p:cViewPr>
        <p:scale>
          <a:sx n="110" d="100"/>
          <a:sy n="110" d="100"/>
        </p:scale>
        <p:origin x="-1992" y="-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6.7 9.4    2.7 12.1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4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756B5F"/>
                </a:solidFill>
              </a:rPr>
              <a:t>F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riend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C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hiken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W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eb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D:\오전수업\mege_IT\SOURCE\개별프로젝트\img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" y="4656272"/>
            <a:ext cx="506746" cy="4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확인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878605" y="1437624"/>
            <a:ext cx="679692" cy="84088"/>
            <a:chOff x="878605" y="1437624"/>
            <a:chExt cx="679692" cy="8408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878605" y="1521712"/>
              <a:ext cx="679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908362" y="1437624"/>
              <a:ext cx="6393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44943" y="117340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회원정보입력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24510" y="1521712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회원정보확인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83885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0822" y="1907737"/>
            <a:ext cx="1584176" cy="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99592" y="1965489"/>
            <a:ext cx="157540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83885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710557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965489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회원정보확인승인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611560" y="229409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635896" y="2860315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640116" y="2936428"/>
            <a:ext cx="5718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81246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3326018" y="2931790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장바구니 목록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800531" y="2139702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조회</a:t>
            </a:r>
            <a:endParaRPr lang="ko-KR" altLang="en-US" sz="900" dirty="0"/>
          </a:p>
        </p:txBody>
      </p:sp>
      <p:sp>
        <p:nvSpPr>
          <p:cNvPr id="84" name="직사각형 83"/>
          <p:cNvSpPr/>
          <p:nvPr/>
        </p:nvSpPr>
        <p:spPr>
          <a:xfrm>
            <a:off x="5220072" y="3826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6125224" y="3826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271663" y="3596061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/>
              <a:t>글 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71663" y="3988986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</a:t>
            </a:r>
            <a:r>
              <a:rPr lang="ko-KR" altLang="en-US" sz="900" dirty="0" smtClean="0"/>
              <a:t>구매후기 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조회 확인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2483768" y="42967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71800" y="4344597"/>
            <a:ext cx="4248472" cy="76113"/>
            <a:chOff x="2771800" y="4344597"/>
            <a:chExt cx="4248472" cy="76113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71800" y="4344597"/>
              <a:ext cx="42484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>
              <a:off x="2771800" y="4420710"/>
              <a:ext cx="41764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7020272" y="42967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315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err="1" smtClean="0"/>
              <a:t>질문글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64131" y="4386758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질문 </a:t>
            </a:r>
            <a:r>
              <a:rPr lang="ko-KR" altLang="en-US" sz="900" dirty="0"/>
              <a:t>글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47664" y="1383618"/>
            <a:ext cx="432048" cy="162018"/>
            <a:chOff x="1547664" y="1383618"/>
            <a:chExt cx="432048" cy="162018"/>
          </a:xfrm>
        </p:grpSpPr>
        <p:sp>
          <p:nvSpPr>
            <p:cNvPr id="33" name="직사각형 32"/>
            <p:cNvSpPr/>
            <p:nvPr/>
          </p:nvSpPr>
          <p:spPr>
            <a:xfrm>
              <a:off x="1547664" y="1383618"/>
              <a:ext cx="288032" cy="162018"/>
            </a:xfrm>
            <a:prstGeom prst="rect">
              <a:avLst/>
            </a:prstGeom>
            <a:solidFill>
              <a:srgbClr val="FEC85C"/>
            </a:solidFill>
            <a:ln>
              <a:solidFill>
                <a:srgbClr val="FEC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91680" y="1407542"/>
              <a:ext cx="288032" cy="1141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EC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899592" y="2375108"/>
            <a:ext cx="2470315" cy="63394"/>
            <a:chOff x="899592" y="2375108"/>
            <a:chExt cx="2470315" cy="63394"/>
          </a:xfrm>
        </p:grpSpPr>
        <p:cxnSp>
          <p:nvCxnSpPr>
            <p:cNvPr id="57" name="직선 화살표 연결선 56"/>
            <p:cNvCxnSpPr>
              <a:stCxn id="58" idx="3"/>
              <a:endCxn id="60" idx="1"/>
            </p:cNvCxnSpPr>
            <p:nvPr/>
          </p:nvCxnSpPr>
          <p:spPr>
            <a:xfrm>
              <a:off x="899592" y="2375108"/>
              <a:ext cx="24585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>
              <a:off x="908362" y="2438502"/>
              <a:ext cx="2461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3358150" y="229409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17721" y="2451299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347864" y="281246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314544" y="257175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</a:t>
            </a:r>
            <a:r>
              <a:rPr lang="ko-KR" altLang="en-US" sz="900" dirty="0" smtClean="0"/>
              <a:t>장바구니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771800" y="3404887"/>
            <a:ext cx="2387160" cy="76113"/>
            <a:chOff x="2771800" y="3404887"/>
            <a:chExt cx="2387160" cy="76113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2771800" y="3404887"/>
              <a:ext cx="2387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2771800" y="3481000"/>
              <a:ext cx="2387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220072" y="3354837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302228" y="3450654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2483768" y="33570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3347864" y="3205014"/>
            <a:ext cx="1161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품구매</a:t>
            </a:r>
            <a:r>
              <a:rPr lang="en-US" altLang="ko-KR" sz="900" dirty="0" smtClean="0"/>
              <a:t> / </a:t>
            </a:r>
            <a:r>
              <a:rPr lang="ko-KR" altLang="en-US" sz="900" dirty="0" smtClean="0"/>
              <a:t>취소</a:t>
            </a:r>
            <a:endParaRPr lang="en-US" altLang="ko-KR" sz="900" dirty="0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5501472" y="3867894"/>
            <a:ext cx="612000" cy="82884"/>
            <a:chOff x="2771800" y="3810694"/>
            <a:chExt cx="3312368" cy="82884"/>
          </a:xfrm>
        </p:grpSpPr>
        <p:cxnSp>
          <p:nvCxnSpPr>
            <p:cNvPr id="83" name="직선 화살표 연결선 82"/>
            <p:cNvCxnSpPr/>
            <p:nvPr/>
          </p:nvCxnSpPr>
          <p:spPr>
            <a:xfrm>
              <a:off x="2771800" y="3810694"/>
              <a:ext cx="33123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2771800" y="3882702"/>
              <a:ext cx="3312368" cy="108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899592" y="1521712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업체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4073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52610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1147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66758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731542" y="1041579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28082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55980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04157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31946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3200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99592" y="1437624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95779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99628" y="1202125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정보입력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912338" y="1960053"/>
            <a:ext cx="165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1444" y="1545636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89086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912338" y="2024337"/>
            <a:ext cx="16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584066" y="190887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286283" y="1741045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업체 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61449" y="2052886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업체정보확인승인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555776" y="233808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538978" y="2139702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상품 등록 </a:t>
            </a:r>
            <a:r>
              <a:rPr lang="en-US" altLang="ko-KR" sz="900" dirty="0"/>
              <a:t>/ </a:t>
            </a:r>
            <a:r>
              <a:rPr lang="ko-KR" altLang="en-US" sz="900" dirty="0"/>
              <a:t>수정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584066" y="384370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2880014" y="3890683"/>
            <a:ext cx="3600000" cy="64924"/>
            <a:chOff x="2921120" y="3962691"/>
            <a:chExt cx="4680000" cy="64924"/>
          </a:xfrm>
        </p:grpSpPr>
        <p:cxnSp>
          <p:nvCxnSpPr>
            <p:cNvPr id="83" name="직선 화살표 연결선 82"/>
            <p:cNvCxnSpPr/>
            <p:nvPr/>
          </p:nvCxnSpPr>
          <p:spPr>
            <a:xfrm flipV="1">
              <a:off x="2921120" y="3962691"/>
              <a:ext cx="4680000" cy="3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2921120" y="4027615"/>
              <a:ext cx="46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6487930" y="3843709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520269" y="3637959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r>
              <a:rPr lang="en-US" altLang="ko-KR" sz="900" dirty="0"/>
              <a:t>. Q&amp;A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95615" y="3940799"/>
            <a:ext cx="1064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r>
              <a:rPr lang="en-US" altLang="ko-KR" sz="900" dirty="0"/>
              <a:t>. Q&amp;A </a:t>
            </a:r>
            <a:r>
              <a:rPr lang="ko-KR" altLang="en-US" sz="900" dirty="0"/>
              <a:t>글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843305" y="1280107"/>
            <a:ext cx="81009" cy="288030"/>
          </a:xfrm>
          <a:prstGeom prst="curvedConnector4">
            <a:avLst>
              <a:gd name="adj1" fmla="val -133109"/>
              <a:gd name="adj2" fmla="val 17936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88572" y="1061378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739793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5288221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3704048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843808" y="2392088"/>
            <a:ext cx="720000" cy="72008"/>
            <a:chOff x="3491880" y="2859782"/>
            <a:chExt cx="1008113" cy="72008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3523901" y="2859782"/>
              <a:ext cx="976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>
              <a:off x="3491880" y="2931790"/>
              <a:ext cx="10081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843808" y="250040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/>
              <a:t>상품 확인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897298" y="3375163"/>
            <a:ext cx="2592000" cy="66465"/>
            <a:chOff x="3510397" y="3568513"/>
            <a:chExt cx="2242468" cy="66465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3535150" y="3568513"/>
              <a:ext cx="22177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3510397" y="3634978"/>
              <a:ext cx="22322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508104" y="331127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563350" y="3473288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구매후기 글 확인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609266" y="334019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3293342" y="3147814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구매후기 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09684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상품진열대</a:t>
            </a:r>
            <a:endParaRPr lang="ko-KR" altLang="en-US" sz="100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7245295" y="650251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매출관리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607912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80014" y="104158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63888" y="233808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3553141" y="282089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536343" y="262251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상품 등록 </a:t>
            </a:r>
            <a:r>
              <a:rPr lang="en-US" altLang="ko-KR" sz="900" dirty="0"/>
              <a:t>/ </a:t>
            </a:r>
            <a:r>
              <a:rPr lang="ko-KR" altLang="en-US" sz="900" dirty="0"/>
              <a:t>수정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841173" y="2874900"/>
            <a:ext cx="720000" cy="72008"/>
            <a:chOff x="3491880" y="2859782"/>
            <a:chExt cx="1008113" cy="72008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3523901" y="2859782"/>
              <a:ext cx="976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491880" y="2931790"/>
              <a:ext cx="10081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841173" y="2983219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/>
              <a:t>상품 확인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561253" y="282089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2866678" y="4382325"/>
            <a:ext cx="45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2578646" y="43344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2866678" y="4458438"/>
            <a:ext cx="457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463896" y="43344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4223985" y="4169264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smtClean="0"/>
              <a:t>매출 통</a:t>
            </a:r>
            <a:r>
              <a:rPr lang="ko-KR" altLang="en-US" sz="900" dirty="0"/>
              <a:t>계</a:t>
            </a:r>
            <a:r>
              <a:rPr lang="ko-KR" altLang="en-US" sz="900" dirty="0" smtClean="0"/>
              <a:t> 정리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95113" y="4424486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매출 통계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63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매출통</a:t>
            </a:r>
            <a:r>
              <a:rPr lang="ko-KR" altLang="en-US" sz="1000" b="1" dirty="0"/>
              <a:t>계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93483" y="1521712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매출관리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93483" y="1437624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44943" y="1173401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관리자 로그인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871768" y="1972146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10" y="1521712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관리자정보확인승인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1547664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871768" y="2029898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02150" y="1706929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770387" y="2034594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 확인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827103" y="2427734"/>
            <a:ext cx="1584000" cy="4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547664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35696" y="2931790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835696" y="3003798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3046190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Q&amp;A </a:t>
            </a:r>
            <a:r>
              <a:rPr lang="ko-KR" altLang="en-US" sz="900" dirty="0" smtClean="0"/>
              <a:t>글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6651" y="219212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구매후기 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855530" y="3882702"/>
            <a:ext cx="42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547664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1836168" y="3939902"/>
            <a:ext cx="4248000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125224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092108" y="3651870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 smtClean="0"/>
              <a:t>매출 등록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532037" y="3950778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</a:t>
            </a:r>
            <a:r>
              <a:rPr lang="ko-KR" altLang="en-US" sz="900" dirty="0" smtClean="0"/>
              <a:t>매출 확인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854840" y="4401797"/>
            <a:ext cx="51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547664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835696" y="4477910"/>
            <a:ext cx="51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020272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88736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smtClean="0"/>
              <a:t>매출 통</a:t>
            </a:r>
            <a:r>
              <a:rPr lang="ko-KR" altLang="en-US" sz="900" dirty="0"/>
              <a:t>계</a:t>
            </a:r>
            <a:r>
              <a:rPr lang="ko-KR" altLang="en-US" sz="900" dirty="0" smtClean="0"/>
              <a:t> 정리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464131" y="444395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매출 통계 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835872" y="2499742"/>
            <a:ext cx="15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419872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956374" y="2532713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구매후기 글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547664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132036" y="2763965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Q&amp;A </a:t>
            </a:r>
            <a:r>
              <a:rPr lang="ko-KR" altLang="en-US" sz="900" dirty="0" smtClean="0"/>
              <a:t>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35696" y="3435846"/>
            <a:ext cx="33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1844466" y="3507854"/>
            <a:ext cx="338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230968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539503" y="3507854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267744" y="327702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730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6730</TotalTime>
  <Words>312</Words>
  <Application>Microsoft Office PowerPoint</Application>
  <PresentationFormat>화면 슬라이드 쇼(16:9)</PresentationFormat>
  <Paragraphs>79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455</cp:revision>
  <dcterms:created xsi:type="dcterms:W3CDTF">2016-06-22T05:17:17Z</dcterms:created>
  <dcterms:modified xsi:type="dcterms:W3CDTF">2020-04-08T03:37:50Z</dcterms:modified>
</cp:coreProperties>
</file>