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34" r:id="rId2"/>
    <p:sldId id="352" r:id="rId3"/>
    <p:sldId id="351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85C"/>
    <a:srgbClr val="FDA25D"/>
    <a:srgbClr val="987C4D"/>
    <a:srgbClr val="947D54"/>
    <a:srgbClr val="333333"/>
    <a:srgbClr val="CDC1B6"/>
    <a:srgbClr val="756B5F"/>
    <a:srgbClr val="5F5556"/>
    <a:srgbClr val="232380"/>
    <a:srgbClr val="D3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6" autoAdjust="0"/>
    <p:restoredTop sz="90487" autoAdjust="0"/>
  </p:normalViewPr>
  <p:slideViewPr>
    <p:cSldViewPr>
      <p:cViewPr>
        <p:scale>
          <a:sx n="110" d="100"/>
          <a:sy n="110" d="100"/>
        </p:scale>
        <p:origin x="-72" y="-5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0" name="타원 9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>
                <a:solidFill>
                  <a:srgbClr val="756B5F"/>
                </a:solidFill>
              </a:rPr>
              <a:t>F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riend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C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hiken</a:t>
            </a:r>
            <a:r>
              <a:rPr lang="en-US" altLang="ko-KR" sz="800" b="1" dirty="0" err="1" smtClean="0">
                <a:solidFill>
                  <a:srgbClr val="5F5556"/>
                </a:solidFill>
              </a:rPr>
              <a:t>W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eb</a:t>
            </a:r>
            <a:r>
              <a:rPr lang="en-US" altLang="ko-KR" sz="800" dirty="0" smtClean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2050" name="Picture 2" descr="D:\오전수업\mege_IT\SOURCE\개별프로젝트\img\로고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4" y="4656272"/>
            <a:ext cx="506746" cy="47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04248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Q&amp;A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1106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2659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4212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</a:t>
            </a:r>
            <a:r>
              <a:rPr lang="ko-KR" altLang="en-US" sz="1000" b="1" dirty="0"/>
              <a:t>품</a:t>
            </a:r>
            <a:r>
              <a:rPr lang="ko-KR" altLang="en-US" sz="1000" b="1" dirty="0" smtClean="0"/>
              <a:t>확인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97318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</a:t>
            </a:r>
            <a:r>
              <a:rPr lang="ko-KR" altLang="en-US" sz="1000" b="1" dirty="0"/>
              <a:t>품</a:t>
            </a:r>
            <a:r>
              <a:rPr lang="ko-KR" altLang="en-US" sz="1000" b="1" dirty="0" smtClean="0"/>
              <a:t>구매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588871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구매후기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668167" y="1131590"/>
            <a:ext cx="20574" cy="361840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01332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26514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164288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339105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251696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44943" y="1173401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회원정보입력</a:t>
            </a:r>
            <a:endParaRPr lang="ko-KR" altLang="en-US" sz="9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99592" y="1903041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4510" y="1521712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2. </a:t>
            </a:r>
            <a:r>
              <a:rPr lang="ko-KR" altLang="en-US" sz="900" dirty="0" smtClean="0"/>
              <a:t>회원정보확인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83366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960793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83366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710557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3. </a:t>
            </a:r>
            <a:r>
              <a:rPr lang="ko-KR" altLang="en-US" sz="900" dirty="0" smtClean="0"/>
              <a:t>로그인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965489"/>
            <a:ext cx="12378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4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회원정보확인승인</a:t>
            </a:r>
            <a:endParaRPr lang="ko-KR" altLang="en-US" sz="900" dirty="0"/>
          </a:p>
        </p:txBody>
      </p:sp>
      <p:cxnSp>
        <p:nvCxnSpPr>
          <p:cNvPr id="57" name="직선 화살표 연결선 56"/>
          <p:cNvCxnSpPr>
            <a:stCxn id="58" idx="3"/>
            <a:endCxn id="60" idx="1"/>
          </p:cNvCxnSpPr>
          <p:nvPr/>
        </p:nvCxnSpPr>
        <p:spPr>
          <a:xfrm>
            <a:off x="899592" y="2544747"/>
            <a:ext cx="24585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635896" y="2974134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3640116" y="3050247"/>
            <a:ext cx="57184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283968" y="2926285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3326018" y="3075806"/>
            <a:ext cx="1317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장바구니 목록 확인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1800531" y="2309341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상품 조회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592" y="3867894"/>
            <a:ext cx="51845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795886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99592" y="3939902"/>
            <a:ext cx="5184576" cy="108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125224" y="3806451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3092108" y="3651870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11. </a:t>
            </a:r>
            <a:r>
              <a:rPr lang="ko-KR" altLang="en-US" sz="900" dirty="0"/>
              <a:t>글 작성 </a:t>
            </a:r>
            <a:r>
              <a:rPr lang="en-US" altLang="ko-KR" sz="900" dirty="0" smtClean="0"/>
              <a:t>/ </a:t>
            </a:r>
            <a:r>
              <a:rPr lang="ko-KR" altLang="en-US" sz="900" dirty="0"/>
              <a:t>조회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091853" y="3939902"/>
            <a:ext cx="1624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12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구매후기 글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조회 확인</a:t>
            </a:r>
            <a:endParaRPr lang="ko-KR" altLang="en-US" sz="900" dirty="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592" y="4401797"/>
            <a:ext cx="60486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606781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7020272" y="435394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3193003" y="4188736"/>
            <a:ext cx="1710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13. </a:t>
            </a:r>
            <a:r>
              <a:rPr lang="ko-KR" altLang="en-US" sz="900" dirty="0" err="1" smtClean="0"/>
              <a:t>질문글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작성 </a:t>
            </a:r>
            <a:r>
              <a:rPr lang="en-US" altLang="ko-KR" sz="900" dirty="0" smtClean="0"/>
              <a:t>/ </a:t>
            </a:r>
            <a:r>
              <a:rPr lang="ko-KR" altLang="en-US" sz="900" dirty="0"/>
              <a:t>조회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464131" y="4443958"/>
            <a:ext cx="10358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14. </a:t>
            </a:r>
            <a:r>
              <a:rPr lang="ko-KR" altLang="en-US" sz="900" dirty="0" smtClean="0"/>
              <a:t>질문 </a:t>
            </a:r>
            <a:r>
              <a:rPr lang="ko-KR" altLang="en-US" sz="900" dirty="0"/>
              <a:t>글 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1" name="직사각형 80"/>
          <p:cNvSpPr/>
          <p:nvPr/>
        </p:nvSpPr>
        <p:spPr>
          <a:xfrm>
            <a:off x="405765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장바구니</a:t>
            </a:r>
            <a:endParaRPr lang="ko-KR" altLang="en-US" sz="1000" b="1" dirty="0" smtClean="0"/>
          </a:p>
        </p:txBody>
      </p:sp>
      <p:cxnSp>
        <p:nvCxnSpPr>
          <p:cNvPr id="82" name="직선 연결선 81"/>
          <p:cNvCxnSpPr/>
          <p:nvPr/>
        </p:nvCxnSpPr>
        <p:spPr>
          <a:xfrm>
            <a:off x="3513923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908362" y="2608141"/>
            <a:ext cx="246154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358150" y="246373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1817721" y="2620938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6. </a:t>
            </a:r>
            <a:r>
              <a:rPr lang="ko-KR" altLang="en-US" sz="900" dirty="0" smtClean="0"/>
              <a:t>상품 확인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3347864" y="2926285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314544" y="2685569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7. </a:t>
            </a:r>
            <a:r>
              <a:rPr lang="ko-KR" altLang="en-US" sz="900" dirty="0" smtClean="0"/>
              <a:t>장바구니 등록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899592" y="3462087"/>
            <a:ext cx="42593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908362" y="3538200"/>
            <a:ext cx="425059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5230968" y="341423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2555776" y="3507854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10. </a:t>
            </a:r>
            <a:r>
              <a:rPr lang="ko-KR" altLang="en-US" sz="900" dirty="0" smtClean="0"/>
              <a:t>구매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취소확인</a:t>
            </a:r>
            <a:endParaRPr lang="ko-KR" altLang="en-US" sz="900" dirty="0"/>
          </a:p>
        </p:txBody>
      </p:sp>
      <p:sp>
        <p:nvSpPr>
          <p:cNvPr id="101" name="직사각형 100"/>
          <p:cNvSpPr/>
          <p:nvPr/>
        </p:nvSpPr>
        <p:spPr>
          <a:xfrm>
            <a:off x="611560" y="341423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2555776" y="3205014"/>
            <a:ext cx="11618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상</a:t>
            </a:r>
            <a:r>
              <a:rPr lang="ko-KR" altLang="en-US" sz="900" dirty="0" smtClean="0"/>
              <a:t>품구매</a:t>
            </a:r>
            <a:r>
              <a:rPr lang="en-US" altLang="ko-KR" sz="900" dirty="0" smtClean="0"/>
              <a:t> / </a:t>
            </a:r>
            <a:r>
              <a:rPr lang="ko-KR" altLang="en-US" sz="900" dirty="0" smtClean="0"/>
              <a:t>취소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99309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업체</a:t>
            </a:r>
            <a:endParaRPr lang="ko-KR" altLang="en-US" sz="11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691680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987824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3968" y="753548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상품관리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87625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Q&amp;A</a:t>
            </a:r>
            <a:endParaRPr lang="ko-KR" altLang="en-US" sz="1000" b="1" dirty="0" smtClean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033204" y="1131590"/>
            <a:ext cx="20574" cy="361840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31406" y="1131590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886662" y="1131590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31590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164288" y="1131590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401620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9993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921025" y="138361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900697" y="1173401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업</a:t>
            </a:r>
            <a:r>
              <a:rPr lang="ko-KR" altLang="en-US" sz="900" dirty="0"/>
              <a:t>체</a:t>
            </a:r>
            <a:r>
              <a:rPr lang="ko-KR" altLang="en-US" sz="900" dirty="0" smtClean="0"/>
              <a:t>정보입력</a:t>
            </a:r>
            <a:endParaRPr lang="ko-KR" altLang="en-US" sz="900" dirty="0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899592" y="2184707"/>
            <a:ext cx="2232248" cy="63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00697" y="1521712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2. </a:t>
            </a:r>
            <a:r>
              <a:rPr lang="ko-KR" altLang="en-US" sz="900" dirty="0" smtClean="0"/>
              <a:t>업</a:t>
            </a:r>
            <a:r>
              <a:rPr lang="ko-KR" altLang="en-US" sz="900" dirty="0"/>
              <a:t>체</a:t>
            </a:r>
            <a:r>
              <a:rPr lang="ko-KR" altLang="en-US" sz="900" dirty="0" smtClean="0"/>
              <a:t>정보확인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210369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2248825"/>
            <a:ext cx="226230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203848" y="2121700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624111" y="1980878"/>
            <a:ext cx="931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3. </a:t>
            </a:r>
            <a:r>
              <a:rPr lang="ko-KR" altLang="en-US" sz="900" dirty="0" smtClean="0"/>
              <a:t>업체 </a:t>
            </a:r>
            <a:r>
              <a:rPr lang="ko-KR" altLang="en-US" sz="900" dirty="0" smtClean="0"/>
              <a:t>로그인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461953" y="2268910"/>
            <a:ext cx="12378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4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업체정보확인승인</a:t>
            </a:r>
            <a:endParaRPr lang="ko-KR" altLang="en-US" sz="900" dirty="0"/>
          </a:p>
        </p:txBody>
      </p:sp>
      <p:cxnSp>
        <p:nvCxnSpPr>
          <p:cNvPr id="57" name="직선 화살표 연결선 56"/>
          <p:cNvCxnSpPr>
            <a:stCxn id="58" idx="3"/>
            <a:endCxn id="60" idx="1"/>
          </p:cNvCxnSpPr>
          <p:nvPr/>
        </p:nvCxnSpPr>
        <p:spPr>
          <a:xfrm>
            <a:off x="899592" y="2886785"/>
            <a:ext cx="3600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805776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104708" y="2700958"/>
            <a:ext cx="1531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상품 등록 </a:t>
            </a:r>
            <a:r>
              <a:rPr lang="en-US" altLang="ko-KR" sz="900" dirty="0"/>
              <a:t>/ </a:t>
            </a:r>
            <a:r>
              <a:rPr lang="ko-KR" altLang="en-US" sz="900" dirty="0"/>
              <a:t>수정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592" y="4285134"/>
            <a:ext cx="60486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4209932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 flipV="1">
            <a:off x="899592" y="4368018"/>
            <a:ext cx="6048672" cy="39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050515" y="4209932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3523901" y="4069110"/>
            <a:ext cx="1624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11</a:t>
            </a:r>
            <a:r>
              <a:rPr lang="en-US" altLang="ko-KR" sz="900" dirty="0"/>
              <a:t>. Q&amp;A </a:t>
            </a:r>
            <a:r>
              <a:rPr lang="ko-KR" altLang="en-US" sz="900" dirty="0"/>
              <a:t>조회 </a:t>
            </a:r>
            <a:r>
              <a:rPr lang="en-US" altLang="ko-KR" sz="900" dirty="0"/>
              <a:t>/ </a:t>
            </a:r>
            <a:r>
              <a:rPr lang="ko-KR" altLang="en-US" sz="900" dirty="0"/>
              <a:t>답변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5317" y="4371950"/>
            <a:ext cx="10647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12</a:t>
            </a:r>
            <a:r>
              <a:rPr lang="en-US" altLang="ko-KR" sz="900" dirty="0"/>
              <a:t>. Q&amp;A </a:t>
            </a:r>
            <a:r>
              <a:rPr lang="ko-KR" altLang="en-US" sz="900" dirty="0"/>
              <a:t>글 확인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2168552" y="1280106"/>
            <a:ext cx="81009" cy="288032"/>
          </a:xfrm>
          <a:prstGeom prst="curvedConnector4">
            <a:avLst>
              <a:gd name="adj1" fmla="val -282191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110407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2065041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1" name="직사각형 80"/>
          <p:cNvSpPr/>
          <p:nvPr/>
        </p:nvSpPr>
        <p:spPr>
          <a:xfrm>
            <a:off x="5580112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구매후기</a:t>
            </a:r>
            <a:endParaRPr lang="ko-KR" altLang="en-US" sz="1000" b="1" dirty="0" smtClean="0"/>
          </a:p>
        </p:txBody>
      </p:sp>
      <p:cxnSp>
        <p:nvCxnSpPr>
          <p:cNvPr id="82" name="직선 연결선 81"/>
          <p:cNvCxnSpPr/>
          <p:nvPr/>
        </p:nvCxnSpPr>
        <p:spPr>
          <a:xfrm>
            <a:off x="4609034" y="1131590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899592" y="2931790"/>
            <a:ext cx="246154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499992" y="2805776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2459607" y="2931790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6. </a:t>
            </a:r>
            <a:r>
              <a:rPr lang="ko-KR" altLang="en-US" sz="900" dirty="0"/>
              <a:t>상품 확인</a:t>
            </a:r>
            <a:endParaRPr lang="ko-KR" altLang="en-US" sz="900" dirty="0"/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900451" y="3534096"/>
            <a:ext cx="4823677" cy="4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909221" y="3610208"/>
            <a:ext cx="481490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5742646" y="3507854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2873259" y="3637062"/>
            <a:ext cx="12666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10. </a:t>
            </a:r>
            <a:r>
              <a:rPr lang="ko-KR" altLang="en-US" sz="900" dirty="0"/>
              <a:t>구매후기 글 확인</a:t>
            </a:r>
            <a:endParaRPr lang="ko-KR" altLang="en-US" sz="900" dirty="0"/>
          </a:p>
        </p:txBody>
      </p:sp>
      <p:sp>
        <p:nvSpPr>
          <p:cNvPr id="101" name="직사각형 100"/>
          <p:cNvSpPr/>
          <p:nvPr/>
        </p:nvSpPr>
        <p:spPr>
          <a:xfrm>
            <a:off x="611560" y="3507854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2699516" y="3302248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구매후기 조회 </a:t>
            </a:r>
            <a:r>
              <a:rPr lang="en-US" altLang="ko-KR" sz="900" dirty="0"/>
              <a:t>/ </a:t>
            </a:r>
            <a:r>
              <a:rPr lang="ko-KR" altLang="en-US" sz="900" dirty="0"/>
              <a:t>답변 </a:t>
            </a:r>
            <a:r>
              <a:rPr lang="en-US" altLang="ko-KR" sz="900" dirty="0"/>
              <a:t>/ </a:t>
            </a:r>
            <a:r>
              <a:rPr lang="ko-KR" altLang="en-US" sz="900" dirty="0"/>
              <a:t>삭제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637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04248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매출통</a:t>
            </a:r>
            <a:r>
              <a:rPr lang="ko-KR" altLang="en-US" sz="1000" b="1" dirty="0"/>
              <a:t>계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관리자</a:t>
            </a:r>
            <a:endParaRPr lang="ko-KR" altLang="en-US" sz="11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31106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  <a:endParaRPr lang="ko-KR" altLang="en-US" sz="10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22659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</a:t>
            </a:r>
            <a:r>
              <a:rPr lang="ko-KR" altLang="en-US" sz="1000" b="1" dirty="0"/>
              <a:t>품</a:t>
            </a:r>
            <a:r>
              <a:rPr lang="ko-KR" altLang="en-US" sz="1000" b="1" dirty="0" smtClean="0"/>
              <a:t>관리</a:t>
            </a:r>
            <a:endParaRPr lang="ko-KR" altLang="en-US" sz="10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14212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구매후기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97318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상품관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588871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매출관리</a:t>
            </a:r>
            <a:endParaRPr lang="ko-KR" altLang="en-US" sz="1000" b="1" dirty="0" smtClean="0"/>
          </a:p>
        </p:txBody>
      </p:sp>
      <p:cxnSp>
        <p:nvCxnSpPr>
          <p:cNvPr id="16" name="직선 연결선 15"/>
          <p:cNvCxnSpPr/>
          <p:nvPr/>
        </p:nvCxnSpPr>
        <p:spPr>
          <a:xfrm>
            <a:off x="1668167" y="1131590"/>
            <a:ext cx="20574" cy="361840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01332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26514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164288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339105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251696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44943" y="1173401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관리자 </a:t>
            </a:r>
            <a:r>
              <a:rPr lang="ko-KR" altLang="en-US" sz="900" dirty="0" smtClean="0"/>
              <a:t>로그인</a:t>
            </a:r>
            <a:endParaRPr lang="ko-KR" altLang="en-US" sz="9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99592" y="1972146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4510" y="1521712"/>
            <a:ext cx="1353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</a:t>
            </a:r>
            <a:r>
              <a:rPr lang="en-US" altLang="ko-KR" sz="900" dirty="0" smtClean="0"/>
              <a:t>.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관리자정보확인승인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87867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2029898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90277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043608" y="1779662"/>
            <a:ext cx="1531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3. </a:t>
            </a:r>
            <a:r>
              <a:rPr lang="ko-KR" altLang="en-US" sz="900" dirty="0" smtClean="0"/>
              <a:t>상품 등록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수정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187624" y="2034594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4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상</a:t>
            </a:r>
            <a:r>
              <a:rPr lang="ko-KR" altLang="en-US" sz="900" dirty="0" smtClean="0"/>
              <a:t>품 확인</a:t>
            </a:r>
            <a:endParaRPr lang="ko-KR" altLang="en-US" sz="900" dirty="0"/>
          </a:p>
        </p:txBody>
      </p:sp>
      <p:cxnSp>
        <p:nvCxnSpPr>
          <p:cNvPr id="57" name="직선 화살표 연결선 56"/>
          <p:cNvCxnSpPr>
            <a:stCxn id="58" idx="3"/>
            <a:endCxn id="60" idx="1"/>
          </p:cNvCxnSpPr>
          <p:nvPr/>
        </p:nvCxnSpPr>
        <p:spPr>
          <a:xfrm>
            <a:off x="899592" y="2454737"/>
            <a:ext cx="2448272" cy="4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37372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908362" y="2974134"/>
            <a:ext cx="33756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908362" y="3050247"/>
            <a:ext cx="330359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283968" y="2926285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1691680" y="3075806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Q&amp;A </a:t>
            </a:r>
            <a:r>
              <a:rPr lang="ko-KR" altLang="en-US" sz="900" dirty="0" smtClean="0"/>
              <a:t>글 확인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1331640" y="2268910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구매후기 조회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답변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592" y="3867894"/>
            <a:ext cx="51845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5889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99592" y="3939902"/>
            <a:ext cx="5184576" cy="108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125224" y="3806451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3092108" y="3651870"/>
            <a:ext cx="1774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11. </a:t>
            </a:r>
            <a:r>
              <a:rPr lang="ko-KR" altLang="en-US" sz="900" dirty="0" smtClean="0"/>
              <a:t>매출 등록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일별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월별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년간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3532037" y="3950778"/>
            <a:ext cx="880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12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매출 확인</a:t>
            </a:r>
            <a:endParaRPr lang="ko-KR" altLang="en-US" sz="900" dirty="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592" y="4401797"/>
            <a:ext cx="60486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606781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7020272" y="435394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3193003" y="4188736"/>
            <a:ext cx="2045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13. </a:t>
            </a:r>
            <a:r>
              <a:rPr lang="ko-KR" altLang="en-US" sz="900" dirty="0" smtClean="0"/>
              <a:t>매출 </a:t>
            </a:r>
            <a:r>
              <a:rPr lang="ko-KR" altLang="en-US" sz="900" dirty="0" smtClean="0"/>
              <a:t>통</a:t>
            </a:r>
            <a:r>
              <a:rPr lang="ko-KR" altLang="en-US" sz="900" dirty="0"/>
              <a:t>계</a:t>
            </a:r>
            <a:r>
              <a:rPr lang="ko-KR" altLang="en-US" sz="900" dirty="0" smtClean="0"/>
              <a:t> 정리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일별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월별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년간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3464131" y="4443958"/>
            <a:ext cx="11512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14. </a:t>
            </a:r>
            <a:r>
              <a:rPr lang="ko-KR" altLang="en-US" sz="900" dirty="0" smtClean="0"/>
              <a:t>매출 통계 확인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05765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Q&amp;A</a:t>
            </a:r>
            <a:endParaRPr lang="ko-KR" altLang="en-US" sz="1000" b="1" dirty="0" smtClean="0"/>
          </a:p>
        </p:txBody>
      </p:sp>
      <p:cxnSp>
        <p:nvCxnSpPr>
          <p:cNvPr id="82" name="직선 연결선 81"/>
          <p:cNvCxnSpPr/>
          <p:nvPr/>
        </p:nvCxnSpPr>
        <p:spPr>
          <a:xfrm>
            <a:off x="3513923" y="1131591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908362" y="2499742"/>
            <a:ext cx="246154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347864" y="2378155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1475656" y="2499742"/>
            <a:ext cx="12025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6. </a:t>
            </a:r>
            <a:r>
              <a:rPr lang="ko-KR" altLang="en-US" sz="900" dirty="0" smtClean="0"/>
              <a:t>구매후기 글 확인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611560" y="2868783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2787774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7. Q&amp;A </a:t>
            </a:r>
            <a:r>
              <a:rPr lang="ko-KR" altLang="en-US" sz="900" dirty="0" smtClean="0"/>
              <a:t>조회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답변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899592" y="3462087"/>
            <a:ext cx="42593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908362" y="3538200"/>
            <a:ext cx="425059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5230968" y="341423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2539503" y="3507854"/>
            <a:ext cx="880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10. </a:t>
            </a:r>
            <a:r>
              <a:rPr lang="ko-KR" altLang="en-US" sz="900" dirty="0" smtClean="0"/>
              <a:t>상품 확인</a:t>
            </a:r>
            <a:endParaRPr lang="ko-KR" altLang="en-US" sz="900" dirty="0"/>
          </a:p>
        </p:txBody>
      </p:sp>
      <p:sp>
        <p:nvSpPr>
          <p:cNvPr id="101" name="직사각형 100"/>
          <p:cNvSpPr/>
          <p:nvPr/>
        </p:nvSpPr>
        <p:spPr>
          <a:xfrm>
            <a:off x="611560" y="336383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2267744" y="3277022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상품 등록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수정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삭제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6730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6594</TotalTime>
  <Words>276</Words>
  <Application>Microsoft Office PowerPoint</Application>
  <PresentationFormat>화면 슬라이드 쇼(16:9)</PresentationFormat>
  <Paragraphs>71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</cp:lastModifiedBy>
  <cp:revision>443</cp:revision>
  <dcterms:created xsi:type="dcterms:W3CDTF">2016-06-22T05:17:17Z</dcterms:created>
  <dcterms:modified xsi:type="dcterms:W3CDTF">2020-04-07T11:07:40Z</dcterms:modified>
</cp:coreProperties>
</file>