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A369"/>
    <a:srgbClr val="003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5498" autoAdjust="0"/>
  </p:normalViewPr>
  <p:slideViewPr>
    <p:cSldViewPr snapToGrid="0" showGuides="1">
      <p:cViewPr varScale="1">
        <p:scale>
          <a:sx n="115" d="100"/>
          <a:sy n="115" d="100"/>
        </p:scale>
        <p:origin x="39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7003-75F4-442B-9975-F5C972BA5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AEE78-3C37-4EE6-9CD6-BBD3E9753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C78E3-B6AD-40A9-9E7F-765F27439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AC30-A7E8-44D2-AB1D-073F3AA5FCC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230D7-59E4-4DE2-8501-62C5F10B2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4C63C-D9BD-4B0B-8B3F-765C1A32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CEDC-A17C-4FB1-BA99-ED07FA78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15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563E2-742E-46E8-B729-9B6F848B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0DD51-4422-4881-B450-C6229E56C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7E616-ADCB-48C2-A424-10DA24D5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AC30-A7E8-44D2-AB1D-073F3AA5FCC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59D6D-EB23-483A-A499-2A96ABD5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832D0-A72F-413E-B48C-6281E628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CEDC-A17C-4FB1-BA99-ED07FA78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EB8E4-74BA-4F9D-818C-210E9FC36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3261F-3E83-45A3-AA54-82A3B6E01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93174-736C-4BAB-B607-240113EBE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AC30-A7E8-44D2-AB1D-073F3AA5FCC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81B2B-0EBB-450A-98E0-5559790D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49C00-FCB0-4085-B367-8D60A28F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CEDC-A17C-4FB1-BA99-ED07FA78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5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7E6A-52DA-4234-B2A7-97F943189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C1DF-5B36-4440-89D4-0354127A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AD948-8F2D-48D0-B521-2109AA9B2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AC30-A7E8-44D2-AB1D-073F3AA5FCC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325ED-3CA4-4271-B52C-A41F99774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74C15-2C64-4B28-ADF6-FE332D36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CEDC-A17C-4FB1-BA99-ED07FA78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6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2A5A-4747-4953-9F72-403B93D4D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DD736-084F-4656-B74B-4A0D47A51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9887A-BB68-49D4-98D5-FD931BBCB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AC30-A7E8-44D2-AB1D-073F3AA5FCC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AB738-C20F-459F-83D3-49063F86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F194A-F74D-48E9-B3BB-BC9493D9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CEDC-A17C-4FB1-BA99-ED07FA78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0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307F0-E60A-4402-AAA6-A728FD9E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CA3DF-785D-4521-934C-DC088FE11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7D366-B5DF-4C4D-AA07-FC76A165B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B8624-284D-4E88-973B-48AD5120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AC30-A7E8-44D2-AB1D-073F3AA5FCC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C2D99-DD85-46E1-ADEF-8CC2182B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64449-2ECC-46E6-A0E1-D4E2DE31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CEDC-A17C-4FB1-BA99-ED07FA78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3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15F1-C8CA-4EB1-A443-39B2F43E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AEE91-EE99-45D7-957E-0E433EA55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75BC-2951-43F8-9D31-56BAB094B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8730F-64DD-49E5-B0DE-04BF08231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7E267-A1AE-4758-9F75-C227661FC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1A8264-792E-4702-BBEA-A668F7065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AC30-A7E8-44D2-AB1D-073F3AA5FCC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56B1EC-9354-4236-9AF1-4253E2C2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C4505F-2620-4F7A-AF0B-82570732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CEDC-A17C-4FB1-BA99-ED07FA78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9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AED8-DB73-4BDB-87B1-B8B33C28A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BBA5CC-9A1B-4423-A7DC-2B0EECAC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AC30-A7E8-44D2-AB1D-073F3AA5FCC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A806C-D117-4F6B-9431-C36CE7B5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3B6FA-27E0-48F4-B585-1A562DFF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CEDC-A17C-4FB1-BA99-ED07FA78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0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AFE0A5-F1B1-409C-AD31-1E746539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AC30-A7E8-44D2-AB1D-073F3AA5FCC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F3CB3-EEE0-4F8F-9041-B1F3E8C1D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10B6D-1360-4205-86D4-F5D3DD8C6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CEDC-A17C-4FB1-BA99-ED07FA78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6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0904-C2B6-4EA4-8135-B598B1841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0CD2-30CD-4C39-9D1F-346F312E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06847-D6A4-4F87-BCFE-327112A67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46C85-984B-413B-9C92-007E8FDA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AC30-A7E8-44D2-AB1D-073F3AA5FCC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07719-4784-4D61-B5F2-0F3D24DF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9E2A9-FB11-4A8D-9C12-044FF0C2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CEDC-A17C-4FB1-BA99-ED07FA78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5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B4845-F728-4BC2-B8B9-C5162C415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BA638-C4DB-411E-B093-A29797570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5E83E-E043-42E5-8ACA-CB956A8C5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87B44-8A0F-46F6-B60D-0AD988824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AC30-A7E8-44D2-AB1D-073F3AA5FCC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426D5-AA3B-4500-B241-DCCE7D632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23796-93F6-4C0F-88AF-0CA7043D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CEDC-A17C-4FB1-BA99-ED07FA78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2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5DF3E-526E-4E35-8313-2306CE38D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A7948-563B-48AE-A72F-184E4F5F4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EAB35-A933-422D-999B-A27E645A5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5AC30-A7E8-44D2-AB1D-073F3AA5FCC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6221D-8AB8-4A77-9D0E-405A1DE81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8BCF1-1453-4EE3-AB63-A10D72EFA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4CEDC-A17C-4FB1-BA99-ED07FA78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8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2.png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5F0E7-5C7E-4660-B043-2D8316DC826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Temperature dependence of the isotherm parameter b, adsorption affinity constant.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8F3BD1-51E1-4772-BC25-B7FD115E6DC4}"/>
                  </a:ext>
                </a:extLst>
              </p:cNvPr>
              <p:cNvSpPr txBox="1"/>
              <p:nvPr/>
            </p:nvSpPr>
            <p:spPr>
              <a:xfrm flipH="1">
                <a:off x="279475" y="651114"/>
                <a:ext cx="907553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Assumptions: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Constant isosteric heat of adsorption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adsorption affinity at the reference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an ideal gas constant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Temperature dependence is decoupled </a:t>
                </a:r>
                <a:r>
                  <a:rPr lang="en-US" dirty="0" err="1"/>
                  <a:t>w.r.t.</a:t>
                </a:r>
                <a:r>
                  <a:rPr lang="en-US" dirty="0"/>
                  <a:t> species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8F3BD1-51E1-4772-BC25-B7FD115E6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9475" y="651114"/>
                <a:ext cx="9075539" cy="1477328"/>
              </a:xfrm>
              <a:prstGeom prst="rect">
                <a:avLst/>
              </a:prstGeom>
              <a:blipFill>
                <a:blip r:embed="rId3"/>
                <a:stretch>
                  <a:fillRect l="-470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DB4D90FA-A454-4421-BEA9-1870D40667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468684"/>
              </p:ext>
            </p:extLst>
          </p:nvPr>
        </p:nvGraphicFramePr>
        <p:xfrm>
          <a:off x="2298700" y="2171738"/>
          <a:ext cx="7594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4" imgW="7594560" imgH="672840" progId="Equation.DSMT4">
                  <p:embed/>
                </p:oleObj>
              </mc:Choice>
              <mc:Fallback>
                <p:oleObj name="Equation" r:id="rId4" imgW="759456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98700" y="2171738"/>
                        <a:ext cx="7594600" cy="6731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787C656-E14E-48DE-8EDB-BF49738EE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4952" y="3124491"/>
            <a:ext cx="5318472" cy="3554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79B621-873B-4EC6-A41A-E11FDA20A4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9705" y="3266403"/>
            <a:ext cx="2484120" cy="7467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E61CF9-0310-4808-BBB1-7EB77F08EB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2669" y="4310037"/>
            <a:ext cx="1554480" cy="202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79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6231</TotalTime>
  <Words>49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Equation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Taehun</dc:creator>
  <cp:lastModifiedBy>Kim, Taehun</cp:lastModifiedBy>
  <cp:revision>108</cp:revision>
  <dcterms:created xsi:type="dcterms:W3CDTF">2021-01-19T18:50:18Z</dcterms:created>
  <dcterms:modified xsi:type="dcterms:W3CDTF">2021-03-14T01:46:45Z</dcterms:modified>
</cp:coreProperties>
</file>