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369"/>
    <a:srgbClr val="003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5498" autoAdjust="0"/>
  </p:normalViewPr>
  <p:slideViewPr>
    <p:cSldViewPr snapToGrid="0" showGuides="1">
      <p:cViewPr varScale="1">
        <p:scale>
          <a:sx n="115" d="100"/>
          <a:sy n="115" d="100"/>
        </p:scale>
        <p:origin x="3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emf"/><Relationship Id="rId5" Type="http://schemas.openxmlformats.org/officeDocument/2006/relationships/image" Target="../media/image5.wmf"/><Relationship Id="rId15" Type="http://schemas.openxmlformats.org/officeDocument/2006/relationships/image" Target="../media/image15.e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6.wmf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12" Type="http://schemas.openxmlformats.org/officeDocument/2006/relationships/image" Target="../media/image25.emf"/><Relationship Id="rId2" Type="http://schemas.openxmlformats.org/officeDocument/2006/relationships/image" Target="../media/image19.wmf"/><Relationship Id="rId16" Type="http://schemas.openxmlformats.org/officeDocument/2006/relationships/image" Target="../media/image14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11" Type="http://schemas.openxmlformats.org/officeDocument/2006/relationships/image" Target="../media/image17.emf"/><Relationship Id="rId5" Type="http://schemas.openxmlformats.org/officeDocument/2006/relationships/image" Target="../media/image8.wmf"/><Relationship Id="rId15" Type="http://schemas.openxmlformats.org/officeDocument/2006/relationships/image" Target="../media/image28.emf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image" Target="../media/image13.emf"/><Relationship Id="rId14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emf"/><Relationship Id="rId18" Type="http://schemas.openxmlformats.org/officeDocument/2006/relationships/image" Target="../media/image46.emf"/><Relationship Id="rId3" Type="http://schemas.openxmlformats.org/officeDocument/2006/relationships/image" Target="../media/image31.e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5" Type="http://schemas.openxmlformats.org/officeDocument/2006/relationships/image" Target="../media/image43.emf"/><Relationship Id="rId10" Type="http://schemas.openxmlformats.org/officeDocument/2006/relationships/image" Target="../media/image38.emf"/><Relationship Id="rId19" Type="http://schemas.openxmlformats.org/officeDocument/2006/relationships/image" Target="../media/image47.emf"/><Relationship Id="rId4" Type="http://schemas.openxmlformats.org/officeDocument/2006/relationships/image" Target="../media/image32.emf"/><Relationship Id="rId9" Type="http://schemas.openxmlformats.org/officeDocument/2006/relationships/image" Target="../media/image37.wmf"/><Relationship Id="rId14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37.wmf"/><Relationship Id="rId18" Type="http://schemas.openxmlformats.org/officeDocument/2006/relationships/image" Target="../media/image46.emf"/><Relationship Id="rId3" Type="http://schemas.openxmlformats.org/officeDocument/2006/relationships/image" Target="../media/image31.emf"/><Relationship Id="rId7" Type="http://schemas.openxmlformats.org/officeDocument/2006/relationships/image" Target="../media/image38.emf"/><Relationship Id="rId12" Type="http://schemas.openxmlformats.org/officeDocument/2006/relationships/image" Target="../media/image36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3.emf"/><Relationship Id="rId11" Type="http://schemas.openxmlformats.org/officeDocument/2006/relationships/image" Target="../media/image39.emf"/><Relationship Id="rId5" Type="http://schemas.openxmlformats.org/officeDocument/2006/relationships/image" Target="../media/image32.emf"/><Relationship Id="rId15" Type="http://schemas.openxmlformats.org/officeDocument/2006/relationships/image" Target="../media/image43.emf"/><Relationship Id="rId10" Type="http://schemas.openxmlformats.org/officeDocument/2006/relationships/image" Target="../media/image35.wmf"/><Relationship Id="rId19" Type="http://schemas.openxmlformats.org/officeDocument/2006/relationships/image" Target="../media/image47.emf"/><Relationship Id="rId4" Type="http://schemas.openxmlformats.org/officeDocument/2006/relationships/image" Target="../media/image34.emf"/><Relationship Id="rId9" Type="http://schemas.openxmlformats.org/officeDocument/2006/relationships/image" Target="../media/image41.emf"/><Relationship Id="rId14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emf"/><Relationship Id="rId18" Type="http://schemas.openxmlformats.org/officeDocument/2006/relationships/image" Target="../media/image51.wmf"/><Relationship Id="rId3" Type="http://schemas.openxmlformats.org/officeDocument/2006/relationships/image" Target="../media/image38.emf"/><Relationship Id="rId7" Type="http://schemas.openxmlformats.org/officeDocument/2006/relationships/image" Target="../media/image50.emf"/><Relationship Id="rId12" Type="http://schemas.openxmlformats.org/officeDocument/2006/relationships/image" Target="../media/image33.emf"/><Relationship Id="rId17" Type="http://schemas.openxmlformats.org/officeDocument/2006/relationships/image" Target="../media/image48.wmf"/><Relationship Id="rId2" Type="http://schemas.openxmlformats.org/officeDocument/2006/relationships/image" Target="../media/image37.wmf"/><Relationship Id="rId16" Type="http://schemas.openxmlformats.org/officeDocument/2006/relationships/image" Target="../media/image47.emf"/><Relationship Id="rId20" Type="http://schemas.openxmlformats.org/officeDocument/2006/relationships/image" Target="../media/image20.wmf"/><Relationship Id="rId1" Type="http://schemas.openxmlformats.org/officeDocument/2006/relationships/image" Target="../media/image49.wmf"/><Relationship Id="rId6" Type="http://schemas.openxmlformats.org/officeDocument/2006/relationships/image" Target="../media/image41.emf"/><Relationship Id="rId11" Type="http://schemas.openxmlformats.org/officeDocument/2006/relationships/image" Target="../media/image32.emf"/><Relationship Id="rId5" Type="http://schemas.openxmlformats.org/officeDocument/2006/relationships/image" Target="../media/image40.wmf"/><Relationship Id="rId15" Type="http://schemas.openxmlformats.org/officeDocument/2006/relationships/image" Target="../media/image46.emf"/><Relationship Id="rId10" Type="http://schemas.openxmlformats.org/officeDocument/2006/relationships/image" Target="../media/image31.emf"/><Relationship Id="rId19" Type="http://schemas.openxmlformats.org/officeDocument/2006/relationships/image" Target="../media/image45.wmf"/><Relationship Id="rId4" Type="http://schemas.openxmlformats.org/officeDocument/2006/relationships/image" Target="../media/image39.emf"/><Relationship Id="rId9" Type="http://schemas.openxmlformats.org/officeDocument/2006/relationships/image" Target="../media/image30.wmf"/><Relationship Id="rId14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50.emf"/><Relationship Id="rId18" Type="http://schemas.openxmlformats.org/officeDocument/2006/relationships/image" Target="../media/image51.wmf"/><Relationship Id="rId3" Type="http://schemas.openxmlformats.org/officeDocument/2006/relationships/image" Target="../media/image31.emf"/><Relationship Id="rId7" Type="http://schemas.openxmlformats.org/officeDocument/2006/relationships/image" Target="../media/image49.wmf"/><Relationship Id="rId12" Type="http://schemas.openxmlformats.org/officeDocument/2006/relationships/image" Target="../media/image41.emf"/><Relationship Id="rId17" Type="http://schemas.openxmlformats.org/officeDocument/2006/relationships/image" Target="../media/image48.wmf"/><Relationship Id="rId2" Type="http://schemas.openxmlformats.org/officeDocument/2006/relationships/image" Target="../media/image30.wmf"/><Relationship Id="rId16" Type="http://schemas.openxmlformats.org/officeDocument/2006/relationships/image" Target="../media/image47.emf"/><Relationship Id="rId20" Type="http://schemas.openxmlformats.org/officeDocument/2006/relationships/image" Target="../media/image45.wmf"/><Relationship Id="rId1" Type="http://schemas.openxmlformats.org/officeDocument/2006/relationships/image" Target="../media/image29.wmf"/><Relationship Id="rId6" Type="http://schemas.openxmlformats.org/officeDocument/2006/relationships/image" Target="../media/image33.emf"/><Relationship Id="rId11" Type="http://schemas.openxmlformats.org/officeDocument/2006/relationships/image" Target="../media/image40.wmf"/><Relationship Id="rId5" Type="http://schemas.openxmlformats.org/officeDocument/2006/relationships/image" Target="../media/image32.emf"/><Relationship Id="rId15" Type="http://schemas.openxmlformats.org/officeDocument/2006/relationships/image" Target="../media/image46.emf"/><Relationship Id="rId10" Type="http://schemas.openxmlformats.org/officeDocument/2006/relationships/image" Target="../media/image39.emf"/><Relationship Id="rId19" Type="http://schemas.openxmlformats.org/officeDocument/2006/relationships/image" Target="../media/image52.wmf"/><Relationship Id="rId4" Type="http://schemas.openxmlformats.org/officeDocument/2006/relationships/image" Target="../media/image34.emf"/><Relationship Id="rId9" Type="http://schemas.openxmlformats.org/officeDocument/2006/relationships/image" Target="../media/image38.emf"/><Relationship Id="rId14" Type="http://schemas.openxmlformats.org/officeDocument/2006/relationships/image" Target="../media/image4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7003-75F4-442B-9975-F5C972BA5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AEE78-3C37-4EE6-9CD6-BBD3E975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78E3-B6AD-40A9-9E7F-765F2743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30D7-59E4-4DE2-8501-62C5F10B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C63C-D9BD-4B0B-8B3F-765C1A32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63E2-742E-46E8-B729-9B6F848B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0DD51-4422-4881-B450-C6229E56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E616-ADCB-48C2-A424-10DA24D5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9D6D-EB23-483A-A499-2A96ABD5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32D0-A72F-413E-B48C-6281E62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B8E4-74BA-4F9D-818C-210E9FC36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3261F-3E83-45A3-AA54-82A3B6E0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3174-736C-4BAB-B607-240113EB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1B2B-0EBB-450A-98E0-5559790D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9C00-FCB0-4085-B367-8D60A28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7E6A-52DA-4234-B2A7-97F94318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C1DF-5B36-4440-89D4-0354127A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D948-8F2D-48D0-B521-2109AA9B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5ED-3CA4-4271-B52C-A41F9977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4C15-2C64-4B28-ADF6-FE332D36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2A5A-4747-4953-9F72-403B93D4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DD736-084F-4656-B74B-4A0D47A51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887A-BB68-49D4-98D5-FD931BBC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B738-C20F-459F-83D3-49063F86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194A-F74D-48E9-B3BB-BC9493D9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07F0-E60A-4402-AAA6-A728FD9E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A3DF-785D-4521-934C-DC088FE11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D366-B5DF-4C4D-AA07-FC76A165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8624-284D-4E88-973B-48AD5120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2D99-DD85-46E1-ADEF-8CC2182B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4449-2ECC-46E6-A0E1-D4E2DE31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15F1-C8CA-4EB1-A443-39B2F43E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EE91-EE99-45D7-957E-0E433EA55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75BC-2951-43F8-9D31-56BAB094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8730F-64DD-49E5-B0DE-04BF0823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7E267-A1AE-4758-9F75-C227661FC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A8264-792E-4702-BBEA-A668F706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6B1EC-9354-4236-9AF1-4253E2C2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505F-2620-4F7A-AF0B-82570732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AED8-DB73-4BDB-87B1-B8B33C2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BA5CC-9A1B-4423-A7DC-2B0EEC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A806C-D117-4F6B-9431-C36CE7B5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3B6FA-27E0-48F4-B585-1A562DFF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FE0A5-F1B1-409C-AD31-1E746539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F3CB3-EEE0-4F8F-9041-B1F3E8C1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10B6D-1360-4205-86D4-F5D3DD8C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0904-C2B6-4EA4-8135-B598B184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0CD2-30CD-4C39-9D1F-346F312E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06847-D6A4-4F87-BCFE-327112A67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46C85-984B-413B-9C92-007E8FDA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07719-4784-4D61-B5F2-0F3D24DF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9E2A9-FB11-4A8D-9C12-044FF0C2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4845-F728-4BC2-B8B9-C5162C41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BA638-C4DB-411E-B093-A29797570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5E83E-E043-42E5-8ACA-CB956A8C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87B44-8A0F-46F6-B60D-0AD98882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426D5-AA3B-4500-B241-DCCE7D63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3796-93F6-4C0F-88AF-0CA7043D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5DF3E-526E-4E35-8313-2306CE38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A7948-563B-48AE-A72F-184E4F5F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EAB35-A933-422D-999B-A27E645A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AC30-A7E8-44D2-AB1D-073F3AA5FCC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221D-8AB8-4A77-9D0E-405A1DE81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BCF1-1453-4EE3-AB63-A10D72EFA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1.emf"/><Relationship Id="rId26" Type="http://schemas.openxmlformats.org/officeDocument/2006/relationships/image" Target="../media/image25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14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20" Type="http://schemas.openxmlformats.org/officeDocument/2006/relationships/image" Target="../media/image13.e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7.emf"/><Relationship Id="rId32" Type="http://schemas.openxmlformats.org/officeDocument/2006/relationships/image" Target="../media/image28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6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27.emf"/><Relationship Id="rId8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51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6.bin"/><Relationship Id="rId41" Type="http://schemas.openxmlformats.org/officeDocument/2006/relationships/oleObject" Target="../embeddings/oleObject5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39.emf"/><Relationship Id="rId32" Type="http://schemas.openxmlformats.org/officeDocument/2006/relationships/image" Target="../media/image43.emf"/><Relationship Id="rId37" Type="http://schemas.openxmlformats.org/officeDocument/2006/relationships/oleObject" Target="../embeddings/oleObject50.bin"/><Relationship Id="rId40" Type="http://schemas.openxmlformats.org/officeDocument/2006/relationships/image" Target="../media/image47.e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1.emf"/><Relationship Id="rId36" Type="http://schemas.openxmlformats.org/officeDocument/2006/relationships/image" Target="../media/image45.wmf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2.emf"/><Relationship Id="rId35" Type="http://schemas.openxmlformats.org/officeDocument/2006/relationships/oleObject" Target="../embeddings/oleObject49.bin"/><Relationship Id="rId8" Type="http://schemas.openxmlformats.org/officeDocument/2006/relationships/image" Target="../media/image31.emf"/><Relationship Id="rId3" Type="http://schemas.openxmlformats.org/officeDocument/2006/relationships/oleObject" Target="../embeddings/oleObject33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38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.bin"/><Relationship Id="rId18" Type="http://schemas.openxmlformats.org/officeDocument/2006/relationships/image" Target="../media/image40.wmf"/><Relationship Id="rId26" Type="http://schemas.openxmlformats.org/officeDocument/2006/relationships/image" Target="../media/image36.wmf"/><Relationship Id="rId39" Type="http://schemas.openxmlformats.org/officeDocument/2006/relationships/oleObject" Target="../embeddings/oleObject71.bin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.emf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66.bin"/><Relationship Id="rId41" Type="http://schemas.openxmlformats.org/officeDocument/2006/relationships/oleObject" Target="../embeddings/oleObject7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39.emf"/><Relationship Id="rId32" Type="http://schemas.openxmlformats.org/officeDocument/2006/relationships/image" Target="../media/image43.e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47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37.wmf"/><Relationship Id="rId36" Type="http://schemas.openxmlformats.org/officeDocument/2006/relationships/image" Target="../media/image45.wmf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33.e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42.emf"/><Relationship Id="rId35" Type="http://schemas.openxmlformats.org/officeDocument/2006/relationships/oleObject" Target="../embeddings/oleObject69.bin"/><Relationship Id="rId8" Type="http://schemas.openxmlformats.org/officeDocument/2006/relationships/image" Target="../media/image31.emf"/><Relationship Id="rId3" Type="http://schemas.openxmlformats.org/officeDocument/2006/relationships/oleObject" Target="../embeddings/oleObject53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.bin"/><Relationship Id="rId18" Type="http://schemas.openxmlformats.org/officeDocument/2006/relationships/image" Target="../media/image29.wmf"/><Relationship Id="rId26" Type="http://schemas.openxmlformats.org/officeDocument/2006/relationships/image" Target="../media/image33.emf"/><Relationship Id="rId39" Type="http://schemas.openxmlformats.org/officeDocument/2006/relationships/oleObject" Target="../embeddings/oleObject91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47.emf"/><Relationship Id="rId42" Type="http://schemas.openxmlformats.org/officeDocument/2006/relationships/image" Target="../media/image20.wmf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0.e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86.bin"/><Relationship Id="rId41" Type="http://schemas.openxmlformats.org/officeDocument/2006/relationships/oleObject" Target="../embeddings/oleObject9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32.emf"/><Relationship Id="rId32" Type="http://schemas.openxmlformats.org/officeDocument/2006/relationships/image" Target="../media/image46.e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45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34.emf"/><Relationship Id="rId36" Type="http://schemas.openxmlformats.org/officeDocument/2006/relationships/image" Target="../media/image48.wmf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41.emf"/><Relationship Id="rId22" Type="http://schemas.openxmlformats.org/officeDocument/2006/relationships/image" Target="../media/image31.e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42.emf"/><Relationship Id="rId35" Type="http://schemas.openxmlformats.org/officeDocument/2006/relationships/oleObject" Target="../embeddings/oleObject89.bin"/><Relationship Id="rId8" Type="http://schemas.openxmlformats.org/officeDocument/2006/relationships/image" Target="../media/image38.emf"/><Relationship Id="rId3" Type="http://schemas.openxmlformats.org/officeDocument/2006/relationships/oleObject" Target="../embeddings/oleObject73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51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8.bin"/><Relationship Id="rId18" Type="http://schemas.openxmlformats.org/officeDocument/2006/relationships/image" Target="../media/image37.wmf"/><Relationship Id="rId26" Type="http://schemas.openxmlformats.org/officeDocument/2006/relationships/image" Target="../media/image41.emf"/><Relationship Id="rId39" Type="http://schemas.openxmlformats.org/officeDocument/2006/relationships/oleObject" Target="../embeddings/oleObject111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47.emf"/><Relationship Id="rId42" Type="http://schemas.openxmlformats.org/officeDocument/2006/relationships/image" Target="../media/image45.wmf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w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106.bin"/><Relationship Id="rId41" Type="http://schemas.openxmlformats.org/officeDocument/2006/relationships/oleObject" Target="../embeddings/oleObject11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40.wmf"/><Relationship Id="rId32" Type="http://schemas.openxmlformats.org/officeDocument/2006/relationships/image" Target="../media/image46.emf"/><Relationship Id="rId37" Type="http://schemas.openxmlformats.org/officeDocument/2006/relationships/oleObject" Target="../embeddings/oleObject110.bin"/><Relationship Id="rId40" Type="http://schemas.openxmlformats.org/officeDocument/2006/relationships/image" Target="../media/image52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50.emf"/><Relationship Id="rId36" Type="http://schemas.openxmlformats.org/officeDocument/2006/relationships/image" Target="../media/image48.wmf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33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42.emf"/><Relationship Id="rId35" Type="http://schemas.openxmlformats.org/officeDocument/2006/relationships/oleObject" Target="../embeddings/oleObject109.bin"/><Relationship Id="rId8" Type="http://schemas.openxmlformats.org/officeDocument/2006/relationships/image" Target="../media/image31.emf"/><Relationship Id="rId3" Type="http://schemas.openxmlformats.org/officeDocument/2006/relationships/oleObject" Target="../embeddings/oleObject93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38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5F0E7-5C7E-4660-B043-2D8316DC826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Valve numbering</a:t>
            </a:r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6726EC3A-7D3A-44FF-81D8-88048862E101}"/>
              </a:ext>
            </a:extLst>
          </p:cNvPr>
          <p:cNvGrpSpPr/>
          <p:nvPr/>
        </p:nvGrpSpPr>
        <p:grpSpPr>
          <a:xfrm>
            <a:off x="6680931" y="799588"/>
            <a:ext cx="4896831" cy="5258824"/>
            <a:chOff x="528023" y="923933"/>
            <a:chExt cx="2765439" cy="2969871"/>
          </a:xfrm>
        </p:grpSpPr>
        <p:cxnSp>
          <p:nvCxnSpPr>
            <p:cNvPr id="563" name="Connector: Elbow 562">
              <a:extLst>
                <a:ext uri="{FF2B5EF4-FFF2-40B4-BE49-F238E27FC236}">
                  <a16:creationId xmlns:a16="http://schemas.microsoft.com/office/drawing/2014/main" id="{A41FA31F-C9B2-4186-A176-304722CB187A}"/>
                </a:ext>
              </a:extLst>
            </p:cNvPr>
            <p:cNvCxnSpPr>
              <a:cxnSpLocks/>
              <a:stCxn id="594" idx="0"/>
              <a:endCxn id="601" idx="3"/>
            </p:cNvCxnSpPr>
            <p:nvPr/>
          </p:nvCxnSpPr>
          <p:spPr>
            <a:xfrm rot="16200000" flipV="1">
              <a:off x="2553547" y="3287031"/>
              <a:ext cx="488245" cy="477049"/>
            </a:xfrm>
            <a:prstGeom prst="bentConnector3">
              <a:avLst>
                <a:gd name="adj1" fmla="val 18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99E9FAE0-ABB2-439C-9053-4C55BAED8555}"/>
                </a:ext>
              </a:extLst>
            </p:cNvPr>
            <p:cNvSpPr/>
            <p:nvPr/>
          </p:nvSpPr>
          <p:spPr>
            <a:xfrm>
              <a:off x="1433376" y="1990414"/>
              <a:ext cx="257175" cy="936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65" name="Connector: Elbow 564">
              <a:extLst>
                <a:ext uri="{FF2B5EF4-FFF2-40B4-BE49-F238E27FC236}">
                  <a16:creationId xmlns:a16="http://schemas.microsoft.com/office/drawing/2014/main" id="{6457555D-D386-48D4-BBFA-D56EE24E1A01}"/>
                </a:ext>
              </a:extLst>
            </p:cNvPr>
            <p:cNvCxnSpPr>
              <a:cxnSpLocks/>
              <a:stCxn id="568" idx="3"/>
              <a:endCxn id="564" idx="2"/>
            </p:cNvCxnSpPr>
            <p:nvPr/>
          </p:nvCxnSpPr>
          <p:spPr>
            <a:xfrm rot="5400000" flipH="1" flipV="1">
              <a:off x="1402515" y="2957393"/>
              <a:ext cx="190309" cy="12858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6" name="Connector: Elbow 565">
              <a:extLst>
                <a:ext uri="{FF2B5EF4-FFF2-40B4-BE49-F238E27FC236}">
                  <a16:creationId xmlns:a16="http://schemas.microsoft.com/office/drawing/2014/main" id="{7A2AAAF8-60CB-465B-A4B0-21B648295652}"/>
                </a:ext>
              </a:extLst>
            </p:cNvPr>
            <p:cNvCxnSpPr>
              <a:cxnSpLocks/>
              <a:stCxn id="570" idx="3"/>
              <a:endCxn id="564" idx="2"/>
            </p:cNvCxnSpPr>
            <p:nvPr/>
          </p:nvCxnSpPr>
          <p:spPr>
            <a:xfrm rot="16200000" flipV="1">
              <a:off x="1531103" y="2957393"/>
              <a:ext cx="190309" cy="12858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5A1F2778-1462-403C-88A2-E4803F27F710}"/>
                </a:ext>
              </a:extLst>
            </p:cNvPr>
            <p:cNvSpPr/>
            <p:nvPr/>
          </p:nvSpPr>
          <p:spPr>
            <a:xfrm flipH="1">
              <a:off x="1385644" y="3199137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Isosceles Triangle 567">
              <a:extLst>
                <a:ext uri="{FF2B5EF4-FFF2-40B4-BE49-F238E27FC236}">
                  <a16:creationId xmlns:a16="http://schemas.microsoft.com/office/drawing/2014/main" id="{271AE304-756C-44E1-85E1-FB1934F940DC}"/>
                </a:ext>
              </a:extLst>
            </p:cNvPr>
            <p:cNvSpPr/>
            <p:nvPr/>
          </p:nvSpPr>
          <p:spPr>
            <a:xfrm rot="10800000" flipH="1">
              <a:off x="1385644" y="3116841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Isosceles Triangle 568">
              <a:extLst>
                <a:ext uri="{FF2B5EF4-FFF2-40B4-BE49-F238E27FC236}">
                  <a16:creationId xmlns:a16="http://schemas.microsoft.com/office/drawing/2014/main" id="{067B88D9-2571-4583-8EB2-05D0CCBD0816}"/>
                </a:ext>
              </a:extLst>
            </p:cNvPr>
            <p:cNvSpPr/>
            <p:nvPr/>
          </p:nvSpPr>
          <p:spPr>
            <a:xfrm flipH="1">
              <a:off x="1642819" y="3199137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Isosceles Triangle 569">
              <a:extLst>
                <a:ext uri="{FF2B5EF4-FFF2-40B4-BE49-F238E27FC236}">
                  <a16:creationId xmlns:a16="http://schemas.microsoft.com/office/drawing/2014/main" id="{FF4B68DC-9DEB-4A34-B741-D508434C2B96}"/>
                </a:ext>
              </a:extLst>
            </p:cNvPr>
            <p:cNvSpPr/>
            <p:nvPr/>
          </p:nvSpPr>
          <p:spPr>
            <a:xfrm rot="10800000" flipH="1">
              <a:off x="1642819" y="3116841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1" name="Connector: Elbow 570">
              <a:extLst>
                <a:ext uri="{FF2B5EF4-FFF2-40B4-BE49-F238E27FC236}">
                  <a16:creationId xmlns:a16="http://schemas.microsoft.com/office/drawing/2014/main" id="{28709783-16E1-4C23-AE27-2BF7186BEFD1}"/>
                </a:ext>
              </a:extLst>
            </p:cNvPr>
            <p:cNvCxnSpPr>
              <a:cxnSpLocks/>
              <a:stCxn id="574" idx="3"/>
            </p:cNvCxnSpPr>
            <p:nvPr/>
          </p:nvCxnSpPr>
          <p:spPr>
            <a:xfrm rot="16200000" flipH="1" flipV="1">
              <a:off x="1531101" y="1830965"/>
              <a:ext cx="190310" cy="12858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2" name="Connector: Elbow 571">
              <a:extLst>
                <a:ext uri="{FF2B5EF4-FFF2-40B4-BE49-F238E27FC236}">
                  <a16:creationId xmlns:a16="http://schemas.microsoft.com/office/drawing/2014/main" id="{E7308D66-CF0D-468A-969A-0C67DCEEED31}"/>
                </a:ext>
              </a:extLst>
            </p:cNvPr>
            <p:cNvCxnSpPr>
              <a:cxnSpLocks/>
              <a:stCxn id="576" idx="3"/>
            </p:cNvCxnSpPr>
            <p:nvPr/>
          </p:nvCxnSpPr>
          <p:spPr>
            <a:xfrm rot="5400000" flipV="1">
              <a:off x="1402513" y="1830966"/>
              <a:ext cx="190310" cy="12858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3" name="Isosceles Triangle 572">
              <a:extLst>
                <a:ext uri="{FF2B5EF4-FFF2-40B4-BE49-F238E27FC236}">
                  <a16:creationId xmlns:a16="http://schemas.microsoft.com/office/drawing/2014/main" id="{C86FD845-3041-4358-95B3-F6231D9523AE}"/>
                </a:ext>
              </a:extLst>
            </p:cNvPr>
            <p:cNvSpPr/>
            <p:nvPr/>
          </p:nvSpPr>
          <p:spPr>
            <a:xfrm rot="10800000" flipH="1">
              <a:off x="1642819" y="1635512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Isosceles Triangle 573">
              <a:extLst>
                <a:ext uri="{FF2B5EF4-FFF2-40B4-BE49-F238E27FC236}">
                  <a16:creationId xmlns:a16="http://schemas.microsoft.com/office/drawing/2014/main" id="{63887373-E843-4F90-9873-07CC2392F730}"/>
                </a:ext>
              </a:extLst>
            </p:cNvPr>
            <p:cNvSpPr/>
            <p:nvPr/>
          </p:nvSpPr>
          <p:spPr>
            <a:xfrm flipH="1">
              <a:off x="1642819" y="1717808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Isosceles Triangle 574">
              <a:extLst>
                <a:ext uri="{FF2B5EF4-FFF2-40B4-BE49-F238E27FC236}">
                  <a16:creationId xmlns:a16="http://schemas.microsoft.com/office/drawing/2014/main" id="{E140AB7C-47F1-4D99-85A2-0F5F6968E645}"/>
                </a:ext>
              </a:extLst>
            </p:cNvPr>
            <p:cNvSpPr/>
            <p:nvPr/>
          </p:nvSpPr>
          <p:spPr>
            <a:xfrm rot="10800000" flipH="1">
              <a:off x="1385644" y="1635512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Isosceles Triangle 575">
              <a:extLst>
                <a:ext uri="{FF2B5EF4-FFF2-40B4-BE49-F238E27FC236}">
                  <a16:creationId xmlns:a16="http://schemas.microsoft.com/office/drawing/2014/main" id="{FBC5E1FD-6DE4-4FE3-8A4C-97E7231CCC71}"/>
                </a:ext>
              </a:extLst>
            </p:cNvPr>
            <p:cNvSpPr/>
            <p:nvPr/>
          </p:nvSpPr>
          <p:spPr>
            <a:xfrm flipH="1">
              <a:off x="1385644" y="1717808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5265DC70-90AA-41E7-A12C-CBA01F727CBC}"/>
                </a:ext>
              </a:extLst>
            </p:cNvPr>
            <p:cNvSpPr/>
            <p:nvPr/>
          </p:nvSpPr>
          <p:spPr>
            <a:xfrm>
              <a:off x="978820" y="3447396"/>
              <a:ext cx="325968" cy="198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FT</a:t>
              </a: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005EE79-0A19-4EEF-8B74-F093737B8921}"/>
                </a:ext>
              </a:extLst>
            </p:cNvPr>
            <p:cNvSpPr/>
            <p:nvPr/>
          </p:nvSpPr>
          <p:spPr>
            <a:xfrm>
              <a:off x="2542749" y="1008768"/>
              <a:ext cx="325968" cy="198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PT</a:t>
              </a:r>
            </a:p>
          </p:txBody>
        </p:sp>
        <p:sp>
          <p:nvSpPr>
            <p:cNvPr id="579" name="Isosceles Triangle 578">
              <a:extLst>
                <a:ext uri="{FF2B5EF4-FFF2-40B4-BE49-F238E27FC236}">
                  <a16:creationId xmlns:a16="http://schemas.microsoft.com/office/drawing/2014/main" id="{777F9AAF-A0A7-4F1E-BE6E-F07A2A8DC17A}"/>
                </a:ext>
              </a:extLst>
            </p:cNvPr>
            <p:cNvSpPr/>
            <p:nvPr/>
          </p:nvSpPr>
          <p:spPr>
            <a:xfrm rot="16200000" flipH="1">
              <a:off x="726789" y="3503612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Isosceles Triangle 579">
              <a:extLst>
                <a:ext uri="{FF2B5EF4-FFF2-40B4-BE49-F238E27FC236}">
                  <a16:creationId xmlns:a16="http://schemas.microsoft.com/office/drawing/2014/main" id="{5B1359C8-3022-4AE2-BDD8-E7059843281F}"/>
                </a:ext>
              </a:extLst>
            </p:cNvPr>
            <p:cNvSpPr/>
            <p:nvPr/>
          </p:nvSpPr>
          <p:spPr>
            <a:xfrm rot="5400000" flipH="1">
              <a:off x="644493" y="3503612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F0596DB4-5D04-419B-8262-D1D6197336FD}"/>
                </a:ext>
              </a:extLst>
            </p:cNvPr>
            <p:cNvCxnSpPr>
              <a:stCxn id="580" idx="0"/>
              <a:endCxn id="582" idx="1"/>
            </p:cNvCxnSpPr>
            <p:nvPr/>
          </p:nvCxnSpPr>
          <p:spPr>
            <a:xfrm rot="5400000" flipH="1">
              <a:off x="640571" y="3451958"/>
              <a:ext cx="185602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2" name="Partial Circle 581">
              <a:extLst>
                <a:ext uri="{FF2B5EF4-FFF2-40B4-BE49-F238E27FC236}">
                  <a16:creationId xmlns:a16="http://schemas.microsoft.com/office/drawing/2014/main" id="{E31446F2-BB5D-4EC7-B4A6-961210EB844B}"/>
                </a:ext>
              </a:extLst>
            </p:cNvPr>
            <p:cNvSpPr/>
            <p:nvPr/>
          </p:nvSpPr>
          <p:spPr>
            <a:xfrm rot="10800000">
              <a:off x="651076" y="3359157"/>
              <a:ext cx="164592" cy="164592"/>
            </a:xfrm>
            <a:prstGeom prst="pie">
              <a:avLst>
                <a:gd name="adj1" fmla="val 0"/>
                <a:gd name="adj2" fmla="val 108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83" name="Connector: Elbow 582">
              <a:extLst>
                <a:ext uri="{FF2B5EF4-FFF2-40B4-BE49-F238E27FC236}">
                  <a16:creationId xmlns:a16="http://schemas.microsoft.com/office/drawing/2014/main" id="{58D5303B-2066-4334-9DC4-F58DC8390D9A}"/>
                </a:ext>
              </a:extLst>
            </p:cNvPr>
            <p:cNvCxnSpPr>
              <a:stCxn id="577" idx="3"/>
              <a:endCxn id="567" idx="3"/>
            </p:cNvCxnSpPr>
            <p:nvPr/>
          </p:nvCxnSpPr>
          <p:spPr>
            <a:xfrm flipV="1">
              <a:off x="1304788" y="3281433"/>
              <a:ext cx="128587" cy="26529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31E97EC2-1381-443E-8383-CA7CFAC92EB9}"/>
                </a:ext>
              </a:extLst>
            </p:cNvPr>
            <p:cNvCxnSpPr>
              <a:stCxn id="577" idx="1"/>
            </p:cNvCxnSpPr>
            <p:nvPr/>
          </p:nvCxnSpPr>
          <p:spPr>
            <a:xfrm flipH="1">
              <a:off x="817108" y="3546724"/>
              <a:ext cx="161712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467658F2-6FB5-4118-9556-6BE0A3E78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023" y="3544759"/>
              <a:ext cx="123053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6" name="Isosceles Triangle 585">
              <a:extLst>
                <a:ext uri="{FF2B5EF4-FFF2-40B4-BE49-F238E27FC236}">
                  <a16:creationId xmlns:a16="http://schemas.microsoft.com/office/drawing/2014/main" id="{46443556-8AF1-406E-9039-5D8C39C83E76}"/>
                </a:ext>
              </a:extLst>
            </p:cNvPr>
            <p:cNvSpPr/>
            <p:nvPr/>
          </p:nvSpPr>
          <p:spPr>
            <a:xfrm rot="16200000" flipH="1">
              <a:off x="3074506" y="1066372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Isosceles Triangle 586">
              <a:extLst>
                <a:ext uri="{FF2B5EF4-FFF2-40B4-BE49-F238E27FC236}">
                  <a16:creationId xmlns:a16="http://schemas.microsoft.com/office/drawing/2014/main" id="{064F690D-B186-4B65-A1D9-F9CF99DF9411}"/>
                </a:ext>
              </a:extLst>
            </p:cNvPr>
            <p:cNvSpPr/>
            <p:nvPr/>
          </p:nvSpPr>
          <p:spPr>
            <a:xfrm rot="5400000" flipH="1">
              <a:off x="2992210" y="1066372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1CCD8F37-E71D-4EC0-9705-7B1BA2884019}"/>
                </a:ext>
              </a:extLst>
            </p:cNvPr>
            <p:cNvCxnSpPr>
              <a:stCxn id="587" idx="0"/>
              <a:endCxn id="589" idx="1"/>
            </p:cNvCxnSpPr>
            <p:nvPr/>
          </p:nvCxnSpPr>
          <p:spPr>
            <a:xfrm flipH="1" flipV="1">
              <a:off x="3081089" y="923933"/>
              <a:ext cx="1" cy="183587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9" name="Partial Circle 588">
              <a:extLst>
                <a:ext uri="{FF2B5EF4-FFF2-40B4-BE49-F238E27FC236}">
                  <a16:creationId xmlns:a16="http://schemas.microsoft.com/office/drawing/2014/main" id="{B15BB863-1E6E-41D1-8165-FD83324456F0}"/>
                </a:ext>
              </a:extLst>
            </p:cNvPr>
            <p:cNvSpPr/>
            <p:nvPr/>
          </p:nvSpPr>
          <p:spPr>
            <a:xfrm rot="10800000">
              <a:off x="2998793" y="923933"/>
              <a:ext cx="164592" cy="164592"/>
            </a:xfrm>
            <a:prstGeom prst="pie">
              <a:avLst>
                <a:gd name="adj1" fmla="val 0"/>
                <a:gd name="adj2" fmla="val 108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339B679B-4824-4EF2-84CE-A3815E8419E0}"/>
                </a:ext>
              </a:extLst>
            </p:cNvPr>
            <p:cNvCxnSpPr>
              <a:cxnSpLocks/>
              <a:stCxn id="587" idx="3"/>
              <a:endCxn id="578" idx="3"/>
            </p:cNvCxnSpPr>
            <p:nvPr/>
          </p:nvCxnSpPr>
          <p:spPr>
            <a:xfrm flipH="1">
              <a:off x="2868717" y="1107520"/>
              <a:ext cx="130077" cy="576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4E90AE3-5291-4F67-97A4-F2F66F368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385" y="1109564"/>
              <a:ext cx="130077" cy="576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2" name="Connector: Elbow 591">
              <a:extLst>
                <a:ext uri="{FF2B5EF4-FFF2-40B4-BE49-F238E27FC236}">
                  <a16:creationId xmlns:a16="http://schemas.microsoft.com/office/drawing/2014/main" id="{3B7F4F43-9637-41E6-96C2-50EAE97DEC1F}"/>
                </a:ext>
              </a:extLst>
            </p:cNvPr>
            <p:cNvCxnSpPr>
              <a:cxnSpLocks/>
              <a:stCxn id="575" idx="3"/>
              <a:endCxn id="578" idx="1"/>
            </p:cNvCxnSpPr>
            <p:nvPr/>
          </p:nvCxnSpPr>
          <p:spPr>
            <a:xfrm rot="5400000" flipH="1" flipV="1">
              <a:off x="1724354" y="817118"/>
              <a:ext cx="527416" cy="1109373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3" name="Isosceles Triangle 592">
              <a:extLst>
                <a:ext uri="{FF2B5EF4-FFF2-40B4-BE49-F238E27FC236}">
                  <a16:creationId xmlns:a16="http://schemas.microsoft.com/office/drawing/2014/main" id="{72115323-1FE2-453B-8C06-21BBE20E22DD}"/>
                </a:ext>
              </a:extLst>
            </p:cNvPr>
            <p:cNvSpPr/>
            <p:nvPr/>
          </p:nvSpPr>
          <p:spPr>
            <a:xfrm>
              <a:off x="2984722" y="3821148"/>
              <a:ext cx="102941" cy="7265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94C38FEF-20B4-4284-9BF7-F6BA4C41A026}"/>
                </a:ext>
              </a:extLst>
            </p:cNvPr>
            <p:cNvSpPr/>
            <p:nvPr/>
          </p:nvSpPr>
          <p:spPr>
            <a:xfrm>
              <a:off x="2984722" y="3769678"/>
              <a:ext cx="102941" cy="102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2A5319EC-AB10-4CB7-B918-9830B0B940F9}"/>
                </a:ext>
              </a:extLst>
            </p:cNvPr>
            <p:cNvSpPr/>
            <p:nvPr/>
          </p:nvSpPr>
          <p:spPr>
            <a:xfrm>
              <a:off x="3009825" y="3794781"/>
              <a:ext cx="52735" cy="52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0C52762B-F503-43F9-8DF1-EDCEFC908BED}"/>
                </a:ext>
              </a:extLst>
            </p:cNvPr>
            <p:cNvSpPr/>
            <p:nvPr/>
          </p:nvSpPr>
          <p:spPr>
            <a:xfrm>
              <a:off x="2301969" y="1990414"/>
              <a:ext cx="257175" cy="936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97" name="Connector: Elbow 596">
              <a:extLst>
                <a:ext uri="{FF2B5EF4-FFF2-40B4-BE49-F238E27FC236}">
                  <a16:creationId xmlns:a16="http://schemas.microsoft.com/office/drawing/2014/main" id="{4954DDAC-C9FA-442E-9EA8-C7F2F8A9E13D}"/>
                </a:ext>
              </a:extLst>
            </p:cNvPr>
            <p:cNvCxnSpPr>
              <a:cxnSpLocks/>
              <a:stCxn id="600" idx="3"/>
              <a:endCxn id="596" idx="2"/>
            </p:cNvCxnSpPr>
            <p:nvPr/>
          </p:nvCxnSpPr>
          <p:spPr>
            <a:xfrm rot="5400000" flipH="1" flipV="1">
              <a:off x="2271108" y="2957393"/>
              <a:ext cx="190310" cy="12858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8" name="Connector: Elbow 597">
              <a:extLst>
                <a:ext uri="{FF2B5EF4-FFF2-40B4-BE49-F238E27FC236}">
                  <a16:creationId xmlns:a16="http://schemas.microsoft.com/office/drawing/2014/main" id="{B1C827A0-5A53-4778-A865-121F2B95C4CE}"/>
                </a:ext>
              </a:extLst>
            </p:cNvPr>
            <p:cNvCxnSpPr>
              <a:cxnSpLocks/>
              <a:stCxn id="602" idx="3"/>
              <a:endCxn id="596" idx="2"/>
            </p:cNvCxnSpPr>
            <p:nvPr/>
          </p:nvCxnSpPr>
          <p:spPr>
            <a:xfrm rot="16200000" flipV="1">
              <a:off x="2399696" y="2957392"/>
              <a:ext cx="190310" cy="12858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9" name="Isosceles Triangle 598">
              <a:extLst>
                <a:ext uri="{FF2B5EF4-FFF2-40B4-BE49-F238E27FC236}">
                  <a16:creationId xmlns:a16="http://schemas.microsoft.com/office/drawing/2014/main" id="{FBB715E9-D8F4-4D00-80F7-EBF8E4AA991F}"/>
                </a:ext>
              </a:extLst>
            </p:cNvPr>
            <p:cNvSpPr/>
            <p:nvPr/>
          </p:nvSpPr>
          <p:spPr>
            <a:xfrm flipH="1">
              <a:off x="2254238" y="3199137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Isosceles Triangle 599">
              <a:extLst>
                <a:ext uri="{FF2B5EF4-FFF2-40B4-BE49-F238E27FC236}">
                  <a16:creationId xmlns:a16="http://schemas.microsoft.com/office/drawing/2014/main" id="{9F7890ED-1A8F-421D-9268-DCF101EEDD4E}"/>
                </a:ext>
              </a:extLst>
            </p:cNvPr>
            <p:cNvSpPr/>
            <p:nvPr/>
          </p:nvSpPr>
          <p:spPr>
            <a:xfrm rot="10800000" flipH="1">
              <a:off x="2254238" y="3116841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Isosceles Triangle 600">
              <a:extLst>
                <a:ext uri="{FF2B5EF4-FFF2-40B4-BE49-F238E27FC236}">
                  <a16:creationId xmlns:a16="http://schemas.microsoft.com/office/drawing/2014/main" id="{7B0AAD86-404F-4937-A063-50121049183A}"/>
                </a:ext>
              </a:extLst>
            </p:cNvPr>
            <p:cNvSpPr/>
            <p:nvPr/>
          </p:nvSpPr>
          <p:spPr>
            <a:xfrm flipH="1">
              <a:off x="2511413" y="3199137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Isosceles Triangle 601">
              <a:extLst>
                <a:ext uri="{FF2B5EF4-FFF2-40B4-BE49-F238E27FC236}">
                  <a16:creationId xmlns:a16="http://schemas.microsoft.com/office/drawing/2014/main" id="{478F553F-2A17-4EAB-8295-D5681BB91CF4}"/>
                </a:ext>
              </a:extLst>
            </p:cNvPr>
            <p:cNvSpPr/>
            <p:nvPr/>
          </p:nvSpPr>
          <p:spPr>
            <a:xfrm rot="10800000" flipH="1">
              <a:off x="2511413" y="3116841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3" name="Connector: Elbow 602">
              <a:extLst>
                <a:ext uri="{FF2B5EF4-FFF2-40B4-BE49-F238E27FC236}">
                  <a16:creationId xmlns:a16="http://schemas.microsoft.com/office/drawing/2014/main" id="{16AFD84A-DA34-4173-8163-DE373045ADDE}"/>
                </a:ext>
              </a:extLst>
            </p:cNvPr>
            <p:cNvCxnSpPr>
              <a:cxnSpLocks/>
              <a:stCxn id="606" idx="3"/>
            </p:cNvCxnSpPr>
            <p:nvPr/>
          </p:nvCxnSpPr>
          <p:spPr>
            <a:xfrm rot="16200000" flipH="1" flipV="1">
              <a:off x="2399695" y="1830965"/>
              <a:ext cx="190310" cy="12858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4" name="Connector: Elbow 603">
              <a:extLst>
                <a:ext uri="{FF2B5EF4-FFF2-40B4-BE49-F238E27FC236}">
                  <a16:creationId xmlns:a16="http://schemas.microsoft.com/office/drawing/2014/main" id="{3CBB1265-BFFD-472C-A325-8B65EFB4C638}"/>
                </a:ext>
              </a:extLst>
            </p:cNvPr>
            <p:cNvCxnSpPr>
              <a:cxnSpLocks/>
              <a:stCxn id="608" idx="3"/>
            </p:cNvCxnSpPr>
            <p:nvPr/>
          </p:nvCxnSpPr>
          <p:spPr>
            <a:xfrm rot="5400000" flipV="1">
              <a:off x="2271107" y="1830966"/>
              <a:ext cx="190310" cy="12858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5" name="Isosceles Triangle 604">
              <a:extLst>
                <a:ext uri="{FF2B5EF4-FFF2-40B4-BE49-F238E27FC236}">
                  <a16:creationId xmlns:a16="http://schemas.microsoft.com/office/drawing/2014/main" id="{4481A93D-913B-4B78-AB80-ED507E4D2CAF}"/>
                </a:ext>
              </a:extLst>
            </p:cNvPr>
            <p:cNvSpPr/>
            <p:nvPr/>
          </p:nvSpPr>
          <p:spPr>
            <a:xfrm rot="10800000" flipH="1">
              <a:off x="2511413" y="1635512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Isosceles Triangle 605">
              <a:extLst>
                <a:ext uri="{FF2B5EF4-FFF2-40B4-BE49-F238E27FC236}">
                  <a16:creationId xmlns:a16="http://schemas.microsoft.com/office/drawing/2014/main" id="{2FE2BE69-15AB-408E-9112-C9AD61AC53AF}"/>
                </a:ext>
              </a:extLst>
            </p:cNvPr>
            <p:cNvSpPr/>
            <p:nvPr/>
          </p:nvSpPr>
          <p:spPr>
            <a:xfrm flipH="1">
              <a:off x="2511413" y="1717808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Isosceles Triangle 606">
              <a:extLst>
                <a:ext uri="{FF2B5EF4-FFF2-40B4-BE49-F238E27FC236}">
                  <a16:creationId xmlns:a16="http://schemas.microsoft.com/office/drawing/2014/main" id="{A3D0859E-4297-4312-983D-5AEEB18300BF}"/>
                </a:ext>
              </a:extLst>
            </p:cNvPr>
            <p:cNvSpPr/>
            <p:nvPr/>
          </p:nvSpPr>
          <p:spPr>
            <a:xfrm rot="10800000" flipH="1">
              <a:off x="2254238" y="1635512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Isosceles Triangle 607">
              <a:extLst>
                <a:ext uri="{FF2B5EF4-FFF2-40B4-BE49-F238E27FC236}">
                  <a16:creationId xmlns:a16="http://schemas.microsoft.com/office/drawing/2014/main" id="{B0884C4D-FE20-4F4F-A3A6-E3C2E762DBBC}"/>
                </a:ext>
              </a:extLst>
            </p:cNvPr>
            <p:cNvSpPr/>
            <p:nvPr/>
          </p:nvSpPr>
          <p:spPr>
            <a:xfrm flipH="1">
              <a:off x="2254238" y="1717808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9" name="Connector: Elbow 608">
              <a:extLst>
                <a:ext uri="{FF2B5EF4-FFF2-40B4-BE49-F238E27FC236}">
                  <a16:creationId xmlns:a16="http://schemas.microsoft.com/office/drawing/2014/main" id="{50E3B50B-AEE9-491A-B141-4B19EF293625}"/>
                </a:ext>
              </a:extLst>
            </p:cNvPr>
            <p:cNvCxnSpPr>
              <a:cxnSpLocks/>
              <a:stCxn id="607" idx="3"/>
              <a:endCxn id="578" idx="1"/>
            </p:cNvCxnSpPr>
            <p:nvPr/>
          </p:nvCxnSpPr>
          <p:spPr>
            <a:xfrm rot="5400000" flipH="1" flipV="1">
              <a:off x="2158651" y="1251415"/>
              <a:ext cx="527416" cy="240779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0" name="Connector: Elbow 609">
              <a:extLst>
                <a:ext uri="{FF2B5EF4-FFF2-40B4-BE49-F238E27FC236}">
                  <a16:creationId xmlns:a16="http://schemas.microsoft.com/office/drawing/2014/main" id="{1C4D042C-203A-4CB5-A308-0714A21C43B9}"/>
                </a:ext>
              </a:extLst>
            </p:cNvPr>
            <p:cNvCxnSpPr>
              <a:cxnSpLocks/>
              <a:stCxn id="605" idx="3"/>
              <a:endCxn id="578" idx="2"/>
            </p:cNvCxnSpPr>
            <p:nvPr/>
          </p:nvCxnSpPr>
          <p:spPr>
            <a:xfrm rot="5400000" flipH="1" flipV="1">
              <a:off x="2418395" y="1348174"/>
              <a:ext cx="428089" cy="14658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81CFB02-E3E3-4F6A-846C-EB05E6BA4CB1}"/>
                </a:ext>
              </a:extLst>
            </p:cNvPr>
            <p:cNvCxnSpPr>
              <a:cxnSpLocks/>
              <a:endCxn id="595" idx="3"/>
            </p:cNvCxnSpPr>
            <p:nvPr/>
          </p:nvCxnSpPr>
          <p:spPr>
            <a:xfrm flipH="1">
              <a:off x="3017548" y="3839793"/>
              <a:ext cx="256313" cy="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45352880-0D1F-4D75-BAFA-2F3008F87734}"/>
                </a:ext>
              </a:extLst>
            </p:cNvPr>
            <p:cNvGrpSpPr/>
            <p:nvPr/>
          </p:nvGrpSpPr>
          <p:grpSpPr>
            <a:xfrm>
              <a:off x="2248868" y="1363906"/>
              <a:ext cx="115957" cy="115957"/>
              <a:chOff x="2227544" y="1339068"/>
              <a:chExt cx="115957" cy="115957"/>
            </a:xfrm>
          </p:grpSpPr>
          <p:sp>
            <p:nvSpPr>
              <p:cNvPr id="669" name="Arc 668">
                <a:extLst>
                  <a:ext uri="{FF2B5EF4-FFF2-40B4-BE49-F238E27FC236}">
                    <a16:creationId xmlns:a16="http://schemas.microsoft.com/office/drawing/2014/main" id="{A792CF06-C4B6-4B44-9EC5-23AA21EA7734}"/>
                  </a:ext>
                </a:extLst>
              </p:cNvPr>
              <p:cNvSpPr/>
              <p:nvPr/>
            </p:nvSpPr>
            <p:spPr>
              <a:xfrm rot="16200000">
                <a:off x="2227544" y="1339068"/>
                <a:ext cx="115957" cy="115957"/>
              </a:xfrm>
              <a:prstGeom prst="arc">
                <a:avLst>
                  <a:gd name="adj1" fmla="val 10794076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00895B56-45A0-4A50-97F1-132786D92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522" y="1344782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D519E2EA-8D0F-48AF-BFD0-9874B66EE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522" y="137705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66FAB0E4-5219-473E-82D7-51D41C76CC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1872" y="1344782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092F1F3E-96BD-4C15-83AB-BE16E3C96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1872" y="137705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83A1813D-6332-4238-AAFB-A986E47BCF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82" y="134668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E446E4DD-F93D-47E5-8ED7-70C2F3DC35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82" y="1378961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04B3F823-421E-46AA-A738-0736914F1CE6}"/>
                  </a:ext>
                </a:extLst>
              </p:cNvPr>
              <p:cNvSpPr/>
              <p:nvPr/>
            </p:nvSpPr>
            <p:spPr>
              <a:xfrm>
                <a:off x="2286064" y="1385975"/>
                <a:ext cx="47178" cy="55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F762160-AF2A-4815-A02B-28E3A3BC2B4C}"/>
                  </a:ext>
                </a:extLst>
              </p:cNvPr>
              <p:cNvSpPr/>
              <p:nvPr/>
            </p:nvSpPr>
            <p:spPr>
              <a:xfrm>
                <a:off x="2283267" y="1353890"/>
                <a:ext cx="47178" cy="55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3" name="Connector: Elbow 612">
              <a:extLst>
                <a:ext uri="{FF2B5EF4-FFF2-40B4-BE49-F238E27FC236}">
                  <a16:creationId xmlns:a16="http://schemas.microsoft.com/office/drawing/2014/main" id="{8B0D1F8F-85A7-4CA7-A70D-AADB2CB6B61E}"/>
                </a:ext>
              </a:extLst>
            </p:cNvPr>
            <p:cNvCxnSpPr>
              <a:cxnSpLocks/>
              <a:stCxn id="573" idx="3"/>
              <a:endCxn id="578" idx="2"/>
            </p:cNvCxnSpPr>
            <p:nvPr/>
          </p:nvCxnSpPr>
          <p:spPr>
            <a:xfrm rot="5400000" flipH="1" flipV="1">
              <a:off x="1984098" y="913877"/>
              <a:ext cx="428089" cy="101518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8915A64A-FDBC-4D0D-9AFA-265CFD0E75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83533" y="3333264"/>
              <a:ext cx="0" cy="721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4F2B11BC-605E-4AC8-9A5C-F2B75B332B1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15807" y="3333264"/>
              <a:ext cx="0" cy="721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06DF9FB-3ADD-4047-81A3-E3E3F1A15FA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83533" y="3326914"/>
              <a:ext cx="0" cy="721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FB3450AD-851D-4EC8-B8DD-CB35D7A2C2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85438" y="3323104"/>
              <a:ext cx="0" cy="721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B44F112F-F2E1-4F79-84FC-CE4C3F0556A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17712" y="3323104"/>
              <a:ext cx="0" cy="721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Isosceles Triangle 618">
              <a:extLst>
                <a:ext uri="{FF2B5EF4-FFF2-40B4-BE49-F238E27FC236}">
                  <a16:creationId xmlns:a16="http://schemas.microsoft.com/office/drawing/2014/main" id="{8F4F7820-1B21-4FBC-8FF8-D20D44A0EA2F}"/>
                </a:ext>
              </a:extLst>
            </p:cNvPr>
            <p:cNvSpPr/>
            <p:nvPr/>
          </p:nvSpPr>
          <p:spPr>
            <a:xfrm flipH="1">
              <a:off x="1514230" y="3199137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Isosceles Triangle 619">
              <a:extLst>
                <a:ext uri="{FF2B5EF4-FFF2-40B4-BE49-F238E27FC236}">
                  <a16:creationId xmlns:a16="http://schemas.microsoft.com/office/drawing/2014/main" id="{0F2AF2B0-9058-41AD-A99F-18A9712838AB}"/>
                </a:ext>
              </a:extLst>
            </p:cNvPr>
            <p:cNvSpPr/>
            <p:nvPr/>
          </p:nvSpPr>
          <p:spPr>
            <a:xfrm rot="10800000" flipH="1">
              <a:off x="1514230" y="3116841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Connector: Elbow 620">
              <a:extLst>
                <a:ext uri="{FF2B5EF4-FFF2-40B4-BE49-F238E27FC236}">
                  <a16:creationId xmlns:a16="http://schemas.microsoft.com/office/drawing/2014/main" id="{87573C7D-4F69-416C-B7B6-CDE0E90409D8}"/>
                </a:ext>
              </a:extLst>
            </p:cNvPr>
            <p:cNvCxnSpPr>
              <a:cxnSpLocks/>
              <a:stCxn id="620" idx="3"/>
              <a:endCxn id="564" idx="2"/>
            </p:cNvCxnSpPr>
            <p:nvPr/>
          </p:nvCxnSpPr>
          <p:spPr>
            <a:xfrm rot="5400000" flipH="1" flipV="1">
              <a:off x="1466808" y="3021685"/>
              <a:ext cx="190310" cy="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22" name="Isosceles Triangle 621">
              <a:extLst>
                <a:ext uri="{FF2B5EF4-FFF2-40B4-BE49-F238E27FC236}">
                  <a16:creationId xmlns:a16="http://schemas.microsoft.com/office/drawing/2014/main" id="{DCB9D64B-D3FD-4BE1-8A33-17697FACC32C}"/>
                </a:ext>
              </a:extLst>
            </p:cNvPr>
            <p:cNvSpPr/>
            <p:nvPr/>
          </p:nvSpPr>
          <p:spPr>
            <a:xfrm flipH="1">
              <a:off x="2382223" y="3199085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Isosceles Triangle 622">
              <a:extLst>
                <a:ext uri="{FF2B5EF4-FFF2-40B4-BE49-F238E27FC236}">
                  <a16:creationId xmlns:a16="http://schemas.microsoft.com/office/drawing/2014/main" id="{E7BBFE2C-10AD-47F1-BE76-A7B09584CE58}"/>
                </a:ext>
              </a:extLst>
            </p:cNvPr>
            <p:cNvSpPr/>
            <p:nvPr/>
          </p:nvSpPr>
          <p:spPr>
            <a:xfrm rot="10800000" flipH="1">
              <a:off x="2382223" y="3116789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4" name="Connector: Elbow 623">
              <a:extLst>
                <a:ext uri="{FF2B5EF4-FFF2-40B4-BE49-F238E27FC236}">
                  <a16:creationId xmlns:a16="http://schemas.microsoft.com/office/drawing/2014/main" id="{6FC40925-1EEB-4CB3-AF25-0499A2A7D4CD}"/>
                </a:ext>
              </a:extLst>
            </p:cNvPr>
            <p:cNvCxnSpPr>
              <a:cxnSpLocks/>
              <a:stCxn id="623" idx="3"/>
              <a:endCxn id="596" idx="2"/>
            </p:cNvCxnSpPr>
            <p:nvPr/>
          </p:nvCxnSpPr>
          <p:spPr>
            <a:xfrm rot="5400000" flipH="1" flipV="1">
              <a:off x="2335127" y="3021359"/>
              <a:ext cx="190258" cy="60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5" name="Connector: Elbow 624">
              <a:extLst>
                <a:ext uri="{FF2B5EF4-FFF2-40B4-BE49-F238E27FC236}">
                  <a16:creationId xmlns:a16="http://schemas.microsoft.com/office/drawing/2014/main" id="{09AA0BD1-94F7-4CCB-95F6-0BF67DE0BD17}"/>
                </a:ext>
              </a:extLst>
            </p:cNvPr>
            <p:cNvCxnSpPr>
              <a:cxnSpLocks/>
              <a:stCxn id="622" idx="3"/>
              <a:endCxn id="619" idx="3"/>
            </p:cNvCxnSpPr>
            <p:nvPr/>
          </p:nvCxnSpPr>
          <p:spPr>
            <a:xfrm rot="5400000">
              <a:off x="1995932" y="2847411"/>
              <a:ext cx="52" cy="867993"/>
            </a:xfrm>
            <a:prstGeom prst="bentConnector3">
              <a:avLst>
                <a:gd name="adj1" fmla="val 2711961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7735B93D-B10A-4A85-A6E6-147636682CAA}"/>
                </a:ext>
              </a:extLst>
            </p:cNvPr>
            <p:cNvGrpSpPr/>
            <p:nvPr/>
          </p:nvGrpSpPr>
          <p:grpSpPr>
            <a:xfrm>
              <a:off x="1632570" y="3357282"/>
              <a:ext cx="115957" cy="115957"/>
              <a:chOff x="1376949" y="3671251"/>
              <a:chExt cx="115957" cy="115957"/>
            </a:xfrm>
          </p:grpSpPr>
          <p:sp>
            <p:nvSpPr>
              <p:cNvPr id="665" name="Arc 664">
                <a:extLst>
                  <a:ext uri="{FF2B5EF4-FFF2-40B4-BE49-F238E27FC236}">
                    <a16:creationId xmlns:a16="http://schemas.microsoft.com/office/drawing/2014/main" id="{651D1B32-18FD-408A-9363-828118C41959}"/>
                  </a:ext>
                </a:extLst>
              </p:cNvPr>
              <p:cNvSpPr/>
              <p:nvPr/>
            </p:nvSpPr>
            <p:spPr>
              <a:xfrm rot="10800000">
                <a:off x="1376949" y="3671251"/>
                <a:ext cx="115957" cy="115957"/>
              </a:xfrm>
              <a:prstGeom prst="arc">
                <a:avLst>
                  <a:gd name="adj1" fmla="val 10794076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A301F62F-E2EF-4B81-93CD-16315E4B03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51021" y="368679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9A8C9E5A-40CB-4069-ABF1-215891693373}"/>
                  </a:ext>
                </a:extLst>
              </p:cNvPr>
              <p:cNvSpPr/>
              <p:nvPr/>
            </p:nvSpPr>
            <p:spPr>
              <a:xfrm rot="16200000">
                <a:off x="1416887" y="3680861"/>
                <a:ext cx="62366" cy="56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E4EDA826-B170-40B0-90E9-CF9E60E0B16B}"/>
                  </a:ext>
                </a:extLst>
              </p:cNvPr>
              <p:cNvSpPr/>
              <p:nvPr/>
            </p:nvSpPr>
            <p:spPr>
              <a:xfrm rot="16200000">
                <a:off x="1399794" y="3678193"/>
                <a:ext cx="54639" cy="668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51FAB24A-F475-4CFE-A826-1DECC30E51BC}"/>
                </a:ext>
              </a:extLst>
            </p:cNvPr>
            <p:cNvGrpSpPr/>
            <p:nvPr/>
          </p:nvGrpSpPr>
          <p:grpSpPr>
            <a:xfrm>
              <a:off x="2243991" y="3357725"/>
              <a:ext cx="115957" cy="115957"/>
              <a:chOff x="1376949" y="3671251"/>
              <a:chExt cx="115957" cy="115957"/>
            </a:xfrm>
          </p:grpSpPr>
          <p:sp>
            <p:nvSpPr>
              <p:cNvPr id="661" name="Arc 660">
                <a:extLst>
                  <a:ext uri="{FF2B5EF4-FFF2-40B4-BE49-F238E27FC236}">
                    <a16:creationId xmlns:a16="http://schemas.microsoft.com/office/drawing/2014/main" id="{C1B85EDF-9B65-42CF-BD83-3CAB8B61CD8B}"/>
                  </a:ext>
                </a:extLst>
              </p:cNvPr>
              <p:cNvSpPr/>
              <p:nvPr/>
            </p:nvSpPr>
            <p:spPr>
              <a:xfrm rot="10800000">
                <a:off x="1376949" y="3671251"/>
                <a:ext cx="115957" cy="115957"/>
              </a:xfrm>
              <a:prstGeom prst="arc">
                <a:avLst>
                  <a:gd name="adj1" fmla="val 10794076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437AC8B8-6622-42BB-A1BC-61AC61270BF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51021" y="368679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E67D4D64-E70F-4687-A38C-BA8EFD2004A8}"/>
                  </a:ext>
                </a:extLst>
              </p:cNvPr>
              <p:cNvSpPr/>
              <p:nvPr/>
            </p:nvSpPr>
            <p:spPr>
              <a:xfrm rot="16200000">
                <a:off x="1416887" y="3680861"/>
                <a:ext cx="62366" cy="56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585F3588-FB86-4129-B285-B91F908B5472}"/>
                  </a:ext>
                </a:extLst>
              </p:cNvPr>
              <p:cNvSpPr/>
              <p:nvPr/>
            </p:nvSpPr>
            <p:spPr>
              <a:xfrm rot="16200000">
                <a:off x="1399794" y="3678193"/>
                <a:ext cx="54639" cy="668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8" name="Connector: Elbow 627">
              <a:extLst>
                <a:ext uri="{FF2B5EF4-FFF2-40B4-BE49-F238E27FC236}">
                  <a16:creationId xmlns:a16="http://schemas.microsoft.com/office/drawing/2014/main" id="{7B67F0A7-A32E-4C16-BCCB-4078D9B461EF}"/>
                </a:ext>
              </a:extLst>
            </p:cNvPr>
            <p:cNvCxnSpPr>
              <a:cxnSpLocks/>
              <a:stCxn id="577" idx="3"/>
              <a:endCxn id="599" idx="3"/>
            </p:cNvCxnSpPr>
            <p:nvPr/>
          </p:nvCxnSpPr>
          <p:spPr>
            <a:xfrm flipV="1">
              <a:off x="1304788" y="3281433"/>
              <a:ext cx="997181" cy="26529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3456F0A6-163F-442A-9D28-97472A8E8D8F}"/>
                </a:ext>
              </a:extLst>
            </p:cNvPr>
            <p:cNvGrpSpPr/>
            <p:nvPr/>
          </p:nvGrpSpPr>
          <p:grpSpPr>
            <a:xfrm>
              <a:off x="1628920" y="3483642"/>
              <a:ext cx="115957" cy="115957"/>
              <a:chOff x="1376949" y="3671251"/>
              <a:chExt cx="115957" cy="115957"/>
            </a:xfrm>
          </p:grpSpPr>
          <p:sp>
            <p:nvSpPr>
              <p:cNvPr id="657" name="Arc 656">
                <a:extLst>
                  <a:ext uri="{FF2B5EF4-FFF2-40B4-BE49-F238E27FC236}">
                    <a16:creationId xmlns:a16="http://schemas.microsoft.com/office/drawing/2014/main" id="{E4DB762C-DA0F-442E-8B3B-F5841997DA34}"/>
                  </a:ext>
                </a:extLst>
              </p:cNvPr>
              <p:cNvSpPr/>
              <p:nvPr/>
            </p:nvSpPr>
            <p:spPr>
              <a:xfrm rot="10800000">
                <a:off x="1376949" y="3671251"/>
                <a:ext cx="115957" cy="115957"/>
              </a:xfrm>
              <a:prstGeom prst="arc">
                <a:avLst>
                  <a:gd name="adj1" fmla="val 10794076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5D20D16-ECD5-41DD-87FA-136D66A705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51021" y="368679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5C9913D4-91AC-460F-B08A-514F3DE13387}"/>
                  </a:ext>
                </a:extLst>
              </p:cNvPr>
              <p:cNvSpPr/>
              <p:nvPr/>
            </p:nvSpPr>
            <p:spPr>
              <a:xfrm rot="16200000">
                <a:off x="1416887" y="3680861"/>
                <a:ext cx="62366" cy="56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EE3FC211-822D-43CD-B0B4-E4312CFB529B}"/>
                  </a:ext>
                </a:extLst>
              </p:cNvPr>
              <p:cNvSpPr/>
              <p:nvPr/>
            </p:nvSpPr>
            <p:spPr>
              <a:xfrm rot="16200000">
                <a:off x="1399794" y="3678193"/>
                <a:ext cx="54639" cy="668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0" name="Connector: Elbow 629">
              <a:extLst>
                <a:ext uri="{FF2B5EF4-FFF2-40B4-BE49-F238E27FC236}">
                  <a16:creationId xmlns:a16="http://schemas.microsoft.com/office/drawing/2014/main" id="{2FE31D04-B151-4F5E-814E-CC70F251B37E}"/>
                </a:ext>
              </a:extLst>
            </p:cNvPr>
            <p:cNvCxnSpPr>
              <a:cxnSpLocks/>
              <a:stCxn id="594" idx="0"/>
              <a:endCxn id="569" idx="3"/>
            </p:cNvCxnSpPr>
            <p:nvPr/>
          </p:nvCxnSpPr>
          <p:spPr>
            <a:xfrm rot="16200000" flipV="1">
              <a:off x="2119250" y="2852734"/>
              <a:ext cx="488245" cy="1345643"/>
            </a:xfrm>
            <a:prstGeom prst="bentConnector3">
              <a:avLst>
                <a:gd name="adj1" fmla="val 18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1" name="Isosceles Triangle 630">
              <a:extLst>
                <a:ext uri="{FF2B5EF4-FFF2-40B4-BE49-F238E27FC236}">
                  <a16:creationId xmlns:a16="http://schemas.microsoft.com/office/drawing/2014/main" id="{7A6D532D-A558-4E76-973F-1F2830A854BF}"/>
                </a:ext>
              </a:extLst>
            </p:cNvPr>
            <p:cNvSpPr/>
            <p:nvPr/>
          </p:nvSpPr>
          <p:spPr>
            <a:xfrm flipH="1">
              <a:off x="1513627" y="1718540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Isosceles Triangle 631">
              <a:extLst>
                <a:ext uri="{FF2B5EF4-FFF2-40B4-BE49-F238E27FC236}">
                  <a16:creationId xmlns:a16="http://schemas.microsoft.com/office/drawing/2014/main" id="{3DE87003-36B6-48F2-98FC-EC82A7FBEA88}"/>
                </a:ext>
              </a:extLst>
            </p:cNvPr>
            <p:cNvSpPr/>
            <p:nvPr/>
          </p:nvSpPr>
          <p:spPr>
            <a:xfrm rot="10800000" flipH="1">
              <a:off x="1513627" y="1636244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Isosceles Triangle 632">
              <a:extLst>
                <a:ext uri="{FF2B5EF4-FFF2-40B4-BE49-F238E27FC236}">
                  <a16:creationId xmlns:a16="http://schemas.microsoft.com/office/drawing/2014/main" id="{439133DE-11C9-42ED-801D-46F37AFDFB80}"/>
                </a:ext>
              </a:extLst>
            </p:cNvPr>
            <p:cNvSpPr/>
            <p:nvPr/>
          </p:nvSpPr>
          <p:spPr>
            <a:xfrm flipH="1">
              <a:off x="2382222" y="1723620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Isosceles Triangle 633">
              <a:extLst>
                <a:ext uri="{FF2B5EF4-FFF2-40B4-BE49-F238E27FC236}">
                  <a16:creationId xmlns:a16="http://schemas.microsoft.com/office/drawing/2014/main" id="{1AE3EF59-4AD2-4DE4-9749-D27CA34438BD}"/>
                </a:ext>
              </a:extLst>
            </p:cNvPr>
            <p:cNvSpPr/>
            <p:nvPr/>
          </p:nvSpPr>
          <p:spPr>
            <a:xfrm rot="10800000" flipH="1">
              <a:off x="2382222" y="1636244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5" name="Connector: Elbow 634">
              <a:extLst>
                <a:ext uri="{FF2B5EF4-FFF2-40B4-BE49-F238E27FC236}">
                  <a16:creationId xmlns:a16="http://schemas.microsoft.com/office/drawing/2014/main" id="{F8368CD8-75A0-4DEE-9E47-6EC20E97C853}"/>
                </a:ext>
              </a:extLst>
            </p:cNvPr>
            <p:cNvCxnSpPr>
              <a:cxnSpLocks/>
              <a:stCxn id="633" idx="3"/>
              <a:endCxn id="596" idx="0"/>
            </p:cNvCxnSpPr>
            <p:nvPr/>
          </p:nvCxnSpPr>
          <p:spPr>
            <a:xfrm rot="16200000" flipH="1">
              <a:off x="2338006" y="1897863"/>
              <a:ext cx="184498" cy="60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6" name="Connector: Elbow 635">
              <a:extLst>
                <a:ext uri="{FF2B5EF4-FFF2-40B4-BE49-F238E27FC236}">
                  <a16:creationId xmlns:a16="http://schemas.microsoft.com/office/drawing/2014/main" id="{14C60AD8-3D96-4252-9764-64160BE0170E}"/>
                </a:ext>
              </a:extLst>
            </p:cNvPr>
            <p:cNvCxnSpPr>
              <a:cxnSpLocks/>
              <a:stCxn id="631" idx="3"/>
              <a:endCxn id="564" idx="0"/>
            </p:cNvCxnSpPr>
            <p:nvPr/>
          </p:nvCxnSpPr>
          <p:spPr>
            <a:xfrm rot="16200000" flipH="1">
              <a:off x="1466872" y="1895322"/>
              <a:ext cx="189578" cy="60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2FF6B6DD-B8F4-4E9A-ADE4-BABF8924A034}"/>
                </a:ext>
              </a:extLst>
            </p:cNvPr>
            <p:cNvGrpSpPr/>
            <p:nvPr/>
          </p:nvGrpSpPr>
          <p:grpSpPr>
            <a:xfrm>
              <a:off x="2243964" y="1199379"/>
              <a:ext cx="115957" cy="115957"/>
              <a:chOff x="2227544" y="1339068"/>
              <a:chExt cx="115957" cy="115957"/>
            </a:xfrm>
          </p:grpSpPr>
          <p:sp>
            <p:nvSpPr>
              <p:cNvPr id="648" name="Arc 647">
                <a:extLst>
                  <a:ext uri="{FF2B5EF4-FFF2-40B4-BE49-F238E27FC236}">
                    <a16:creationId xmlns:a16="http://schemas.microsoft.com/office/drawing/2014/main" id="{E26CE306-E41C-4EF9-90E8-383554436606}"/>
                  </a:ext>
                </a:extLst>
              </p:cNvPr>
              <p:cNvSpPr/>
              <p:nvPr/>
            </p:nvSpPr>
            <p:spPr>
              <a:xfrm rot="16200000">
                <a:off x="2227544" y="1339068"/>
                <a:ext cx="115957" cy="115957"/>
              </a:xfrm>
              <a:prstGeom prst="arc">
                <a:avLst>
                  <a:gd name="adj1" fmla="val 10794076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031243B8-905B-4599-B9D3-A0EA44DF33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522" y="1344782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C8E71C5E-C56C-4040-9DA9-1F31D06E63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522" y="137705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3CA559-7E7B-46F5-A3D9-5F0A2158C2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1872" y="1344782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5CA7A48C-860A-4746-BBC6-DDABF50A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1872" y="137705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57FEA013-31F2-48B6-AAAD-F063E40A2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82" y="134668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B1B4955A-077A-4FE9-A2EC-5E2DE882F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82" y="1378961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272B510F-6167-4055-ACAF-AB73A1544B05}"/>
                  </a:ext>
                </a:extLst>
              </p:cNvPr>
              <p:cNvSpPr/>
              <p:nvPr/>
            </p:nvSpPr>
            <p:spPr>
              <a:xfrm>
                <a:off x="2286064" y="1385975"/>
                <a:ext cx="47178" cy="55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86D47914-5479-456B-A63E-7D75E7A639AC}"/>
                  </a:ext>
                </a:extLst>
              </p:cNvPr>
              <p:cNvSpPr/>
              <p:nvPr/>
            </p:nvSpPr>
            <p:spPr>
              <a:xfrm>
                <a:off x="2283267" y="1353890"/>
                <a:ext cx="47178" cy="552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C01F3A48-CF35-43B5-91C3-DADE24FCFA6F}"/>
                </a:ext>
              </a:extLst>
            </p:cNvPr>
            <p:cNvGrpSpPr/>
            <p:nvPr/>
          </p:nvGrpSpPr>
          <p:grpSpPr>
            <a:xfrm>
              <a:off x="2377728" y="1360792"/>
              <a:ext cx="115957" cy="115957"/>
              <a:chOff x="1376949" y="3671251"/>
              <a:chExt cx="115957" cy="115957"/>
            </a:xfrm>
          </p:grpSpPr>
          <p:sp>
            <p:nvSpPr>
              <p:cNvPr id="644" name="Arc 643">
                <a:extLst>
                  <a:ext uri="{FF2B5EF4-FFF2-40B4-BE49-F238E27FC236}">
                    <a16:creationId xmlns:a16="http://schemas.microsoft.com/office/drawing/2014/main" id="{A1E7EFD1-39BF-4275-8A08-4FB5E5185D59}"/>
                  </a:ext>
                </a:extLst>
              </p:cNvPr>
              <p:cNvSpPr/>
              <p:nvPr/>
            </p:nvSpPr>
            <p:spPr>
              <a:xfrm rot="10800000">
                <a:off x="1376949" y="3671251"/>
                <a:ext cx="115957" cy="115957"/>
              </a:xfrm>
              <a:prstGeom prst="arc">
                <a:avLst>
                  <a:gd name="adj1" fmla="val 10794076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FD9627FB-2EC7-45B4-BC5B-CB381FD2DC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51021" y="368679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B7C0D636-2595-4680-88B9-A7DB7133EFAB}"/>
                  </a:ext>
                </a:extLst>
              </p:cNvPr>
              <p:cNvSpPr/>
              <p:nvPr/>
            </p:nvSpPr>
            <p:spPr>
              <a:xfrm rot="16200000">
                <a:off x="1416887" y="3680861"/>
                <a:ext cx="62366" cy="56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F3D569C5-4682-4844-BD50-03E1EC9D83BD}"/>
                  </a:ext>
                </a:extLst>
              </p:cNvPr>
              <p:cNvSpPr/>
              <p:nvPr/>
            </p:nvSpPr>
            <p:spPr>
              <a:xfrm rot="16200000">
                <a:off x="1399794" y="3678193"/>
                <a:ext cx="54639" cy="668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9" name="Connector: Elbow 638">
              <a:extLst>
                <a:ext uri="{FF2B5EF4-FFF2-40B4-BE49-F238E27FC236}">
                  <a16:creationId xmlns:a16="http://schemas.microsoft.com/office/drawing/2014/main" id="{5A48579F-6307-444E-A4FD-06EAE8FFE55A}"/>
                </a:ext>
              </a:extLst>
            </p:cNvPr>
            <p:cNvCxnSpPr>
              <a:cxnSpLocks/>
              <a:stCxn id="632" idx="3"/>
              <a:endCxn id="634" idx="3"/>
            </p:cNvCxnSpPr>
            <p:nvPr/>
          </p:nvCxnSpPr>
          <p:spPr>
            <a:xfrm rot="5400000" flipH="1" flipV="1">
              <a:off x="1995656" y="1201947"/>
              <a:ext cx="12700" cy="868595"/>
            </a:xfrm>
            <a:prstGeom prst="bentConnector3">
              <a:avLst>
                <a:gd name="adj1" fmla="val 304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0" name="Isosceles Triangle 639">
              <a:extLst>
                <a:ext uri="{FF2B5EF4-FFF2-40B4-BE49-F238E27FC236}">
                  <a16:creationId xmlns:a16="http://schemas.microsoft.com/office/drawing/2014/main" id="{1B387E02-A09B-46B0-A4B3-F423DA00B55E}"/>
                </a:ext>
              </a:extLst>
            </p:cNvPr>
            <p:cNvSpPr/>
            <p:nvPr/>
          </p:nvSpPr>
          <p:spPr>
            <a:xfrm rot="16200000" flipH="1">
              <a:off x="1975740" y="1215468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Isosceles Triangle 640">
              <a:extLst>
                <a:ext uri="{FF2B5EF4-FFF2-40B4-BE49-F238E27FC236}">
                  <a16:creationId xmlns:a16="http://schemas.microsoft.com/office/drawing/2014/main" id="{A511EBF1-8DB7-4B0D-8ABE-7D7C622E18B8}"/>
                </a:ext>
              </a:extLst>
            </p:cNvPr>
            <p:cNvSpPr/>
            <p:nvPr/>
          </p:nvSpPr>
          <p:spPr>
            <a:xfrm rot="5400000" flipH="1">
              <a:off x="1893444" y="1215468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67552E34-7063-47F1-8FD3-60E36B47AEAD}"/>
                </a:ext>
              </a:extLst>
            </p:cNvPr>
            <p:cNvSpPr/>
            <p:nvPr/>
          </p:nvSpPr>
          <p:spPr>
            <a:xfrm rot="16200000" flipH="1">
              <a:off x="1984690" y="3384803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Isosceles Triangle 642">
              <a:extLst>
                <a:ext uri="{FF2B5EF4-FFF2-40B4-BE49-F238E27FC236}">
                  <a16:creationId xmlns:a16="http://schemas.microsoft.com/office/drawing/2014/main" id="{ECC5F4AA-B99B-47D8-9623-50057D822E59}"/>
                </a:ext>
              </a:extLst>
            </p:cNvPr>
            <p:cNvSpPr/>
            <p:nvPr/>
          </p:nvSpPr>
          <p:spPr>
            <a:xfrm rot="5400000" flipH="1">
              <a:off x="1902394" y="3384803"/>
              <a:ext cx="95463" cy="822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8F3BD1-51E1-4772-BC25-B7FD115E6DC4}"/>
              </a:ext>
            </a:extLst>
          </p:cNvPr>
          <p:cNvSpPr txBox="1"/>
          <p:nvPr/>
        </p:nvSpPr>
        <p:spPr>
          <a:xfrm flipH="1">
            <a:off x="279476" y="651114"/>
            <a:ext cx="652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(number of columns – 1) equalization check valves or CVs (open or closed).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valves per an adsorption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flow control valve before the feed tank and after the product tank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types of valves: Check vs Linear Valve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Odd number means valves above product end of the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number means valves below feed end of the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given column, we have the following valves: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9F9A0DC2-C681-49D1-9647-D13A45C903F1}"/>
              </a:ext>
            </a:extLst>
          </p:cNvPr>
          <p:cNvSpPr txBox="1"/>
          <p:nvPr/>
        </p:nvSpPr>
        <p:spPr>
          <a:xfrm flipH="1">
            <a:off x="8997354" y="1100914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CV1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08D455A9-46D8-4995-A0BD-DE1D7E77B80A}"/>
              </a:ext>
            </a:extLst>
          </p:cNvPr>
          <p:cNvSpPr txBox="1"/>
          <p:nvPr/>
        </p:nvSpPr>
        <p:spPr>
          <a:xfrm flipH="1">
            <a:off x="9017035" y="4929622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CV2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0B4E6B51-EF1D-4941-815E-D8068078FF29}"/>
              </a:ext>
            </a:extLst>
          </p:cNvPr>
          <p:cNvSpPr txBox="1"/>
          <p:nvPr/>
        </p:nvSpPr>
        <p:spPr>
          <a:xfrm rot="16200000" flipH="1">
            <a:off x="7894344" y="2085666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V1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8ABA1595-90F8-48E6-BBEA-B6F6E245479F}"/>
              </a:ext>
            </a:extLst>
          </p:cNvPr>
          <p:cNvSpPr txBox="1"/>
          <p:nvPr/>
        </p:nvSpPr>
        <p:spPr>
          <a:xfrm rot="16200000" flipH="1">
            <a:off x="8362021" y="2091776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V5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3C605C48-9307-41DF-93B9-75FCE1DF8FCA}"/>
              </a:ext>
            </a:extLst>
          </p:cNvPr>
          <p:cNvSpPr txBox="1"/>
          <p:nvPr/>
        </p:nvSpPr>
        <p:spPr>
          <a:xfrm rot="16200000" flipH="1">
            <a:off x="8148874" y="2085665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V3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12C3BA3D-17A7-4436-8732-40A599C59429}"/>
              </a:ext>
            </a:extLst>
          </p:cNvPr>
          <p:cNvSpPr txBox="1"/>
          <p:nvPr/>
        </p:nvSpPr>
        <p:spPr>
          <a:xfrm rot="16200000" flipH="1">
            <a:off x="7888115" y="4709037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V2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BE2225CF-0608-45EE-A290-F031C07817FE}"/>
              </a:ext>
            </a:extLst>
          </p:cNvPr>
          <p:cNvSpPr txBox="1"/>
          <p:nvPr/>
        </p:nvSpPr>
        <p:spPr>
          <a:xfrm rot="16200000" flipH="1">
            <a:off x="8355792" y="4715147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V6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4B868390-979E-41E5-9CC8-F89D15EF4455}"/>
              </a:ext>
            </a:extLst>
          </p:cNvPr>
          <p:cNvSpPr txBox="1"/>
          <p:nvPr/>
        </p:nvSpPr>
        <p:spPr>
          <a:xfrm rot="16200000" flipH="1">
            <a:off x="8142645" y="4709036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0255BD9E-EAA6-4B57-9B0B-F5E1592682B1}"/>
              </a:ext>
            </a:extLst>
          </p:cNvPr>
          <p:cNvSpPr txBox="1"/>
          <p:nvPr/>
        </p:nvSpPr>
        <p:spPr>
          <a:xfrm rot="16200000" flipH="1">
            <a:off x="9436377" y="2086333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V1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2C820130-D7BB-4C8D-BC4D-DE953F718637}"/>
              </a:ext>
            </a:extLst>
          </p:cNvPr>
          <p:cNvSpPr txBox="1"/>
          <p:nvPr/>
        </p:nvSpPr>
        <p:spPr>
          <a:xfrm rot="16200000" flipH="1">
            <a:off x="9904054" y="2092443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V5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B4EBF271-8756-430A-98A2-58DE5E8C34DE}"/>
              </a:ext>
            </a:extLst>
          </p:cNvPr>
          <p:cNvSpPr txBox="1"/>
          <p:nvPr/>
        </p:nvSpPr>
        <p:spPr>
          <a:xfrm rot="16200000" flipH="1">
            <a:off x="9690907" y="2086332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V3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6E29BEB3-054A-49D3-AB78-720AC6336990}"/>
              </a:ext>
            </a:extLst>
          </p:cNvPr>
          <p:cNvSpPr txBox="1"/>
          <p:nvPr/>
        </p:nvSpPr>
        <p:spPr>
          <a:xfrm rot="16200000" flipH="1">
            <a:off x="9430148" y="4709704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V2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BACB4AF2-B7B5-486B-97B2-35FB3A911773}"/>
              </a:ext>
            </a:extLst>
          </p:cNvPr>
          <p:cNvSpPr txBox="1"/>
          <p:nvPr/>
        </p:nvSpPr>
        <p:spPr>
          <a:xfrm rot="16200000" flipH="1">
            <a:off x="9897825" y="4715814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V6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58525FBC-B84C-4135-AB49-87CD086A7E1C}"/>
              </a:ext>
            </a:extLst>
          </p:cNvPr>
          <p:cNvSpPr txBox="1"/>
          <p:nvPr/>
        </p:nvSpPr>
        <p:spPr>
          <a:xfrm rot="16200000" flipH="1">
            <a:off x="9684678" y="4709703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V4</a:t>
            </a:r>
          </a:p>
        </p:txBody>
      </p:sp>
      <p:graphicFrame>
        <p:nvGraphicFramePr>
          <p:cNvPr id="697" name="Table 56">
            <a:extLst>
              <a:ext uri="{FF2B5EF4-FFF2-40B4-BE49-F238E27FC236}">
                <a16:creationId xmlns:a16="http://schemas.microsoft.com/office/drawing/2014/main" id="{5C795754-6029-47B4-93F6-2720172732C4}"/>
              </a:ext>
            </a:extLst>
          </p:cNvPr>
          <p:cNvGraphicFramePr>
            <a:graphicFrameLocks noGrp="1"/>
          </p:cNvGraphicFramePr>
          <p:nvPr/>
        </p:nvGraphicFramePr>
        <p:xfrm>
          <a:off x="637881" y="3328060"/>
          <a:ext cx="536857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53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3476041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bg1"/>
                          </a:solidFill>
                        </a:rPr>
                        <a:t>Valve Name</a:t>
                      </a:r>
                    </a:p>
                  </a:txBody>
                  <a:tcPr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bg1"/>
                          </a:solidFill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Product flow valve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Pressurization/feed flow valve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V3</a:t>
                      </a:r>
                    </a:p>
                  </a:txBody>
                  <a:tcPr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Product equalization valve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126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V4</a:t>
                      </a:r>
                    </a:p>
                  </a:txBody>
                  <a:tcPr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Feed equalization valve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V5</a:t>
                      </a:r>
                    </a:p>
                  </a:txBody>
                  <a:tcPr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Pressurization/purge flow valve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463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V6</a:t>
                      </a:r>
                    </a:p>
                  </a:txBody>
                  <a:tcPr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Extract product valve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CV1</a:t>
                      </a:r>
                    </a:p>
                  </a:txBody>
                  <a:tcPr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Product check valve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7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CV2</a:t>
                      </a:r>
                    </a:p>
                  </a:txBody>
                  <a:tcPr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3057"/>
                          </a:solidFill>
                        </a:rPr>
                        <a:t>Feed check valve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93572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042E96F1-C5FD-49B7-B5B6-E17B716E73C6}"/>
              </a:ext>
            </a:extLst>
          </p:cNvPr>
          <p:cNvSpPr txBox="1"/>
          <p:nvPr/>
        </p:nvSpPr>
        <p:spPr>
          <a:xfrm flipH="1">
            <a:off x="6750339" y="5579181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29BE5D4-F57A-44E6-AE91-53AC875B5DB7}"/>
              </a:ext>
            </a:extLst>
          </p:cNvPr>
          <p:cNvSpPr txBox="1"/>
          <p:nvPr/>
        </p:nvSpPr>
        <p:spPr>
          <a:xfrm flipH="1">
            <a:off x="10930924" y="1238229"/>
            <a:ext cx="541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V7</a:t>
            </a:r>
          </a:p>
        </p:txBody>
      </p:sp>
    </p:spTree>
    <p:extLst>
      <p:ext uri="{BB962C8B-B14F-4D97-AF65-F5344CB8AC3E}">
        <p14:creationId xmlns:p14="http://schemas.microsoft.com/office/powerpoint/2010/main" val="425143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5F0E7-5C7E-4660-B043-2D8316DC826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1-bed </a:t>
            </a:r>
            <a:r>
              <a:rPr lang="en-US" dirty="0" err="1"/>
              <a:t>Skarstrom</a:t>
            </a:r>
            <a:r>
              <a:rPr lang="en-US" dirty="0"/>
              <a:t> type PSA cycle (re-pressurization w/ feed)</a:t>
            </a:r>
          </a:p>
        </p:txBody>
      </p:sp>
      <p:graphicFrame>
        <p:nvGraphicFramePr>
          <p:cNvPr id="55" name="Table 56">
            <a:extLst>
              <a:ext uri="{FF2B5EF4-FFF2-40B4-BE49-F238E27FC236}">
                <a16:creationId xmlns:a16="http://schemas.microsoft.com/office/drawing/2014/main" id="{F6B1B6CA-1D0F-437B-AF04-6598E6E4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69807"/>
              </p:ext>
            </p:extLst>
          </p:nvPr>
        </p:nvGraphicFramePr>
        <p:xfrm>
          <a:off x="175372" y="4103936"/>
          <a:ext cx="19151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</a:tbl>
          </a:graphicData>
        </a:graphic>
      </p:graphicFrame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AB63EC32-76C9-444B-A2B4-8EA955267788}"/>
              </a:ext>
            </a:extLst>
          </p:cNvPr>
          <p:cNvCxnSpPr>
            <a:cxnSpLocks/>
            <a:stCxn id="275" idx="3"/>
            <a:endCxn id="226" idx="0"/>
          </p:cNvCxnSpPr>
          <p:nvPr/>
        </p:nvCxnSpPr>
        <p:spPr>
          <a:xfrm rot="5400000">
            <a:off x="10635460" y="1478784"/>
            <a:ext cx="190010" cy="1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ACEDA32C-2439-4996-A624-16EDC8D18433}"/>
              </a:ext>
            </a:extLst>
          </p:cNvPr>
          <p:cNvSpPr/>
          <p:nvPr/>
        </p:nvSpPr>
        <p:spPr>
          <a:xfrm rot="10800000" flipH="1">
            <a:off x="10682827" y="12192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Isosceles Triangle 274">
            <a:extLst>
              <a:ext uri="{FF2B5EF4-FFF2-40B4-BE49-F238E27FC236}">
                <a16:creationId xmlns:a16="http://schemas.microsoft.com/office/drawing/2014/main" id="{970CE4B5-0585-4528-B202-5A71322E0288}"/>
              </a:ext>
            </a:extLst>
          </p:cNvPr>
          <p:cNvSpPr/>
          <p:nvPr/>
        </p:nvSpPr>
        <p:spPr>
          <a:xfrm flipH="1">
            <a:off x="10682827" y="13015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8A397D38-020D-404F-B2B6-603AAA315F23}"/>
              </a:ext>
            </a:extLst>
          </p:cNvPr>
          <p:cNvCxnSpPr>
            <a:cxnSpLocks/>
            <a:stCxn id="280" idx="3"/>
            <a:endCxn id="226" idx="2"/>
          </p:cNvCxnSpPr>
          <p:nvPr/>
        </p:nvCxnSpPr>
        <p:spPr>
          <a:xfrm rot="16200000" flipV="1">
            <a:off x="10636204" y="2604168"/>
            <a:ext cx="188363" cy="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18F332D2-9199-4BB3-A263-15D2EFF2810A}"/>
              </a:ext>
            </a:extLst>
          </p:cNvPr>
          <p:cNvSpPr/>
          <p:nvPr/>
        </p:nvSpPr>
        <p:spPr>
          <a:xfrm flipH="1">
            <a:off x="10682666" y="278065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Isosceles Triangle 279">
            <a:extLst>
              <a:ext uri="{FF2B5EF4-FFF2-40B4-BE49-F238E27FC236}">
                <a16:creationId xmlns:a16="http://schemas.microsoft.com/office/drawing/2014/main" id="{41390D56-86C4-4D9B-A0B2-0F0B8B01C643}"/>
              </a:ext>
            </a:extLst>
          </p:cNvPr>
          <p:cNvSpPr/>
          <p:nvPr/>
        </p:nvSpPr>
        <p:spPr>
          <a:xfrm rot="10800000" flipH="1">
            <a:off x="10682666" y="2698362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95E22848-0E64-4AFC-ABCC-9EDF1CF05DEB}"/>
              </a:ext>
            </a:extLst>
          </p:cNvPr>
          <p:cNvCxnSpPr>
            <a:cxnSpLocks/>
            <a:stCxn id="256" idx="3"/>
            <a:endCxn id="179" idx="0"/>
          </p:cNvCxnSpPr>
          <p:nvPr/>
        </p:nvCxnSpPr>
        <p:spPr>
          <a:xfrm rot="5400000">
            <a:off x="7488872" y="1479019"/>
            <a:ext cx="188740" cy="9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B6EB91B-92C3-4D1F-98A4-882613CCCB72}"/>
              </a:ext>
            </a:extLst>
          </p:cNvPr>
          <p:cNvCxnSpPr>
            <a:cxnSpLocks/>
            <a:stCxn id="221" idx="3"/>
            <a:endCxn id="5" idx="2"/>
          </p:cNvCxnSpPr>
          <p:nvPr/>
        </p:nvCxnSpPr>
        <p:spPr>
          <a:xfrm rot="5400000" flipH="1" flipV="1">
            <a:off x="1156932" y="2658420"/>
            <a:ext cx="190310" cy="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365FB4F-6325-49D8-B048-FCB3B52EC184}"/>
              </a:ext>
            </a:extLst>
          </p:cNvPr>
          <p:cNvCxnSpPr>
            <a:cxnSpLocks/>
            <a:stCxn id="244" idx="3"/>
            <a:endCxn id="132" idx="2"/>
          </p:cNvCxnSpPr>
          <p:nvPr/>
        </p:nvCxnSpPr>
        <p:spPr>
          <a:xfrm rot="16200000" flipV="1">
            <a:off x="4228441" y="2604800"/>
            <a:ext cx="191301" cy="1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A874E5D5-A0C1-4838-A6A0-A6DAC911BA5C}"/>
              </a:ext>
            </a:extLst>
          </p:cNvPr>
          <p:cNvCxnSpPr>
            <a:cxnSpLocks/>
            <a:stCxn id="211" idx="3"/>
            <a:endCxn id="5" idx="0"/>
          </p:cNvCxnSpPr>
          <p:nvPr/>
        </p:nvCxnSpPr>
        <p:spPr>
          <a:xfrm rot="16200000" flipH="1">
            <a:off x="1157818" y="1532878"/>
            <a:ext cx="188698" cy="4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A1E0C1DA-3E89-4BB0-A5C6-525AA2F2D7A8}"/>
              </a:ext>
            </a:extLst>
          </p:cNvPr>
          <p:cNvCxnSpPr>
            <a:cxnSpLocks/>
            <a:stCxn id="234" idx="3"/>
            <a:endCxn id="132" idx="0"/>
          </p:cNvCxnSpPr>
          <p:nvPr/>
        </p:nvCxnSpPr>
        <p:spPr>
          <a:xfrm rot="5400000">
            <a:off x="4228413" y="1477193"/>
            <a:ext cx="191517" cy="18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1BD28D0A-2642-4FB4-9CF8-0F19C5576CB6}"/>
              </a:ext>
            </a:extLst>
          </p:cNvPr>
          <p:cNvCxnSpPr>
            <a:cxnSpLocks/>
            <a:stCxn id="265" idx="3"/>
            <a:endCxn id="179" idx="2"/>
          </p:cNvCxnSpPr>
          <p:nvPr/>
        </p:nvCxnSpPr>
        <p:spPr>
          <a:xfrm rot="16200000" flipV="1">
            <a:off x="7488981" y="2603768"/>
            <a:ext cx="188363" cy="8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B3D4D07-44EA-4138-AAA8-D1A1B32B0750}"/>
              </a:ext>
            </a:extLst>
          </p:cNvPr>
          <p:cNvSpPr/>
          <p:nvPr/>
        </p:nvSpPr>
        <p:spPr>
          <a:xfrm>
            <a:off x="1123793" y="1627441"/>
            <a:ext cx="257175" cy="93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C3A821F-AD95-40BC-A9AF-94FAF3C60076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rot="5400000" flipH="1" flipV="1">
            <a:off x="1092932" y="2594420"/>
            <a:ext cx="190309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F1512A-E92D-408D-9FDB-7AF89D20B3D7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rot="16200000" flipV="1">
            <a:off x="1221520" y="2594420"/>
            <a:ext cx="190309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1ACEF5A-4138-445D-AE48-34D95E25683B}"/>
              </a:ext>
            </a:extLst>
          </p:cNvPr>
          <p:cNvSpPr/>
          <p:nvPr/>
        </p:nvSpPr>
        <p:spPr>
          <a:xfrm flipH="1">
            <a:off x="1076061" y="2836164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1392435-26FA-4C57-9035-EA1B99242C1C}"/>
              </a:ext>
            </a:extLst>
          </p:cNvPr>
          <p:cNvSpPr/>
          <p:nvPr/>
        </p:nvSpPr>
        <p:spPr>
          <a:xfrm rot="10800000" flipH="1">
            <a:off x="1076061" y="2753868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2179C87-DA13-48EB-B6BB-386C8CE0CED6}"/>
              </a:ext>
            </a:extLst>
          </p:cNvPr>
          <p:cNvSpPr/>
          <p:nvPr/>
        </p:nvSpPr>
        <p:spPr>
          <a:xfrm flipH="1">
            <a:off x="1333236" y="2836164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9A4B6AB-C086-46AA-97B6-6B061864F920}"/>
              </a:ext>
            </a:extLst>
          </p:cNvPr>
          <p:cNvSpPr/>
          <p:nvPr/>
        </p:nvSpPr>
        <p:spPr>
          <a:xfrm rot="10800000" flipH="1">
            <a:off x="1333236" y="275386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ED3585-C3DC-41FA-873C-798FA7813854}"/>
              </a:ext>
            </a:extLst>
          </p:cNvPr>
          <p:cNvCxnSpPr>
            <a:cxnSpLocks/>
            <a:stCxn id="34" idx="3"/>
          </p:cNvCxnSpPr>
          <p:nvPr/>
        </p:nvCxnSpPr>
        <p:spPr>
          <a:xfrm rot="16200000" flipH="1" flipV="1">
            <a:off x="1221518" y="1467992"/>
            <a:ext cx="190310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2573494-C0EC-4DDD-9AE1-BCD0EC936D33}"/>
              </a:ext>
            </a:extLst>
          </p:cNvPr>
          <p:cNvCxnSpPr>
            <a:cxnSpLocks/>
            <a:stCxn id="37" idx="3"/>
          </p:cNvCxnSpPr>
          <p:nvPr/>
        </p:nvCxnSpPr>
        <p:spPr>
          <a:xfrm rot="5400000" flipV="1">
            <a:off x="1092930" y="1467993"/>
            <a:ext cx="190310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FE1AF34-0172-49F3-89A2-1F8B29AFFFE3}"/>
              </a:ext>
            </a:extLst>
          </p:cNvPr>
          <p:cNvSpPr/>
          <p:nvPr/>
        </p:nvSpPr>
        <p:spPr>
          <a:xfrm rot="10800000" flipH="1">
            <a:off x="1333236" y="127253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C89B9C65-2BBF-4BA8-8508-D869A8D81239}"/>
              </a:ext>
            </a:extLst>
          </p:cNvPr>
          <p:cNvSpPr/>
          <p:nvPr/>
        </p:nvSpPr>
        <p:spPr>
          <a:xfrm flipH="1">
            <a:off x="1333236" y="1354835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1F3CDD8-F3B1-4C8C-A240-C94FDD431799}"/>
              </a:ext>
            </a:extLst>
          </p:cNvPr>
          <p:cNvSpPr/>
          <p:nvPr/>
        </p:nvSpPr>
        <p:spPr>
          <a:xfrm rot="10800000" flipH="1">
            <a:off x="1076061" y="127253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26C7CE4-0657-4FA4-9C1D-EACABD2DC426}"/>
              </a:ext>
            </a:extLst>
          </p:cNvPr>
          <p:cNvSpPr/>
          <p:nvPr/>
        </p:nvSpPr>
        <p:spPr>
          <a:xfrm flipH="1">
            <a:off x="1076061" y="1354835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E30245-A835-4C9E-9537-4D99D78AC8B5}"/>
              </a:ext>
            </a:extLst>
          </p:cNvPr>
          <p:cNvSpPr/>
          <p:nvPr/>
        </p:nvSpPr>
        <p:spPr>
          <a:xfrm>
            <a:off x="669237" y="3084423"/>
            <a:ext cx="325968" cy="19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778D7C-40F5-4FA5-98E2-DED1C989C511}"/>
              </a:ext>
            </a:extLst>
          </p:cNvPr>
          <p:cNvSpPr/>
          <p:nvPr/>
        </p:nvSpPr>
        <p:spPr>
          <a:xfrm>
            <a:off x="1511044" y="927735"/>
            <a:ext cx="325968" cy="19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5AB74D5-5953-4604-AE56-9083E10D8725}"/>
              </a:ext>
            </a:extLst>
          </p:cNvPr>
          <p:cNvSpPr/>
          <p:nvPr/>
        </p:nvSpPr>
        <p:spPr>
          <a:xfrm rot="16200000" flipH="1">
            <a:off x="417206" y="3140639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953BF0B-0D54-4C0F-B771-AAB32326DA06}"/>
              </a:ext>
            </a:extLst>
          </p:cNvPr>
          <p:cNvSpPr/>
          <p:nvPr/>
        </p:nvSpPr>
        <p:spPr>
          <a:xfrm rot="5400000" flipH="1">
            <a:off x="334910" y="3140639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E4C3FA-BCBC-422A-BDDE-F6E1B50669C9}"/>
              </a:ext>
            </a:extLst>
          </p:cNvPr>
          <p:cNvCxnSpPr>
            <a:stCxn id="54" idx="0"/>
            <a:endCxn id="52" idx="1"/>
          </p:cNvCxnSpPr>
          <p:nvPr/>
        </p:nvCxnSpPr>
        <p:spPr>
          <a:xfrm rot="5400000" flipH="1">
            <a:off x="330988" y="3088985"/>
            <a:ext cx="18560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2" name="Partial Circle 51">
            <a:extLst>
              <a:ext uri="{FF2B5EF4-FFF2-40B4-BE49-F238E27FC236}">
                <a16:creationId xmlns:a16="http://schemas.microsoft.com/office/drawing/2014/main" id="{DE8BE967-92B0-4EFA-BE30-F149045108D4}"/>
              </a:ext>
            </a:extLst>
          </p:cNvPr>
          <p:cNvSpPr/>
          <p:nvPr/>
        </p:nvSpPr>
        <p:spPr>
          <a:xfrm rot="10800000">
            <a:off x="341493" y="2996184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971025A-3780-4460-8AB2-A613BC321EAE}"/>
              </a:ext>
            </a:extLst>
          </p:cNvPr>
          <p:cNvCxnSpPr>
            <a:stCxn id="40" idx="3"/>
            <a:endCxn id="10" idx="3"/>
          </p:cNvCxnSpPr>
          <p:nvPr/>
        </p:nvCxnSpPr>
        <p:spPr>
          <a:xfrm flipV="1">
            <a:off x="995205" y="2918460"/>
            <a:ext cx="128587" cy="265291"/>
          </a:xfrm>
          <a:prstGeom prst="bentConnector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6605F6-DE25-4B0B-8AD4-56D0BC97A6B4}"/>
              </a:ext>
            </a:extLst>
          </p:cNvPr>
          <p:cNvCxnSpPr>
            <a:stCxn id="40" idx="1"/>
          </p:cNvCxnSpPr>
          <p:nvPr/>
        </p:nvCxnSpPr>
        <p:spPr>
          <a:xfrm flipH="1">
            <a:off x="507525" y="3183751"/>
            <a:ext cx="16171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C665F6-B420-4E7B-BCAB-F70D990DFE6C}"/>
              </a:ext>
            </a:extLst>
          </p:cNvPr>
          <p:cNvCxnSpPr>
            <a:cxnSpLocks/>
          </p:cNvCxnSpPr>
          <p:nvPr/>
        </p:nvCxnSpPr>
        <p:spPr>
          <a:xfrm flipH="1">
            <a:off x="218440" y="3181786"/>
            <a:ext cx="123053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DE41B1A9-9E99-49FB-8F40-6E84FF4B57FB}"/>
              </a:ext>
            </a:extLst>
          </p:cNvPr>
          <p:cNvSpPr/>
          <p:nvPr/>
        </p:nvSpPr>
        <p:spPr>
          <a:xfrm rot="16200000" flipH="1">
            <a:off x="2042801" y="98533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CA31E93-63B3-4E3E-8B12-6C9B97460D1D}"/>
              </a:ext>
            </a:extLst>
          </p:cNvPr>
          <p:cNvSpPr/>
          <p:nvPr/>
        </p:nvSpPr>
        <p:spPr>
          <a:xfrm rot="5400000" flipH="1">
            <a:off x="1960505" y="98533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F80322-C775-4731-8A0E-A09F182DBBCB}"/>
              </a:ext>
            </a:extLst>
          </p:cNvPr>
          <p:cNvCxnSpPr>
            <a:stCxn id="69" idx="0"/>
            <a:endCxn id="67" idx="1"/>
          </p:cNvCxnSpPr>
          <p:nvPr/>
        </p:nvCxnSpPr>
        <p:spPr>
          <a:xfrm rot="5400000" flipH="1">
            <a:off x="1956583" y="933685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22015527-F48A-4034-9439-40C517F8553A}"/>
              </a:ext>
            </a:extLst>
          </p:cNvPr>
          <p:cNvSpPr/>
          <p:nvPr/>
        </p:nvSpPr>
        <p:spPr>
          <a:xfrm rot="10800000">
            <a:off x="1967088" y="840884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DC5B02-5455-4917-88D5-B2992DBFDBD1}"/>
              </a:ext>
            </a:extLst>
          </p:cNvPr>
          <p:cNvCxnSpPr>
            <a:cxnSpLocks/>
            <a:stCxn id="69" idx="3"/>
            <a:endCxn id="41" idx="3"/>
          </p:cNvCxnSpPr>
          <p:nvPr/>
        </p:nvCxnSpPr>
        <p:spPr>
          <a:xfrm flipH="1">
            <a:off x="1837012" y="1026487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5638768-FBCB-489E-BE25-E48EBA317C93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rot="5400000" flipH="1" flipV="1">
            <a:off x="1323268" y="1084763"/>
            <a:ext cx="245476" cy="13007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1ECEED0-6A9F-40F1-98F1-DC831A625A23}"/>
              </a:ext>
            </a:extLst>
          </p:cNvPr>
          <p:cNvCxnSpPr>
            <a:cxnSpLocks/>
          </p:cNvCxnSpPr>
          <p:nvPr/>
        </p:nvCxnSpPr>
        <p:spPr>
          <a:xfrm flipH="1">
            <a:off x="2131680" y="1028531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646E627-9D88-4298-98BA-76B9D0D278C0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rot="5400000" flipH="1" flipV="1">
            <a:off x="1194680" y="956176"/>
            <a:ext cx="245476" cy="38725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D48802E-7D8D-4BAC-B362-4E5171E91E07}"/>
              </a:ext>
            </a:extLst>
          </p:cNvPr>
          <p:cNvCxnSpPr>
            <a:cxnSpLocks/>
            <a:stCxn id="92" idx="0"/>
            <a:endCxn id="14" idx="3"/>
          </p:cNvCxnSpPr>
          <p:nvPr/>
        </p:nvCxnSpPr>
        <p:spPr>
          <a:xfrm rot="16200000" flipV="1">
            <a:off x="1456353" y="2843075"/>
            <a:ext cx="132645" cy="283415"/>
          </a:xfrm>
          <a:prstGeom prst="bentConnector3">
            <a:avLst>
              <a:gd name="adj1" fmla="val -1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BA4D6C15-F0C9-487A-992D-CCD455549EC4}"/>
              </a:ext>
            </a:extLst>
          </p:cNvPr>
          <p:cNvSpPr/>
          <p:nvPr/>
        </p:nvSpPr>
        <p:spPr>
          <a:xfrm>
            <a:off x="1612911" y="3102575"/>
            <a:ext cx="102941" cy="726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7369906-44CD-48B2-88F1-E169792E000B}"/>
              </a:ext>
            </a:extLst>
          </p:cNvPr>
          <p:cNvSpPr/>
          <p:nvPr/>
        </p:nvSpPr>
        <p:spPr>
          <a:xfrm>
            <a:off x="1612911" y="3051105"/>
            <a:ext cx="102941" cy="10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5CA7B14-35DB-45D6-8C2A-FFBE6DB2D245}"/>
              </a:ext>
            </a:extLst>
          </p:cNvPr>
          <p:cNvSpPr/>
          <p:nvPr/>
        </p:nvSpPr>
        <p:spPr>
          <a:xfrm>
            <a:off x="1638014" y="3076208"/>
            <a:ext cx="52735" cy="52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B1A685E-3989-4638-8A6B-0D15CBA173A4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1645737" y="3121220"/>
            <a:ext cx="25631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F176B67-D4D7-472E-A56F-D86AF8314875}"/>
              </a:ext>
            </a:extLst>
          </p:cNvPr>
          <p:cNvSpPr/>
          <p:nvPr/>
        </p:nvSpPr>
        <p:spPr>
          <a:xfrm>
            <a:off x="4194653" y="1573882"/>
            <a:ext cx="257175" cy="93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0542413-E220-45DF-8431-D8C4FD5ED9C4}"/>
              </a:ext>
            </a:extLst>
          </p:cNvPr>
          <p:cNvCxnSpPr>
            <a:cxnSpLocks/>
            <a:stCxn id="149" idx="3"/>
            <a:endCxn id="132" idx="2"/>
          </p:cNvCxnSpPr>
          <p:nvPr/>
        </p:nvCxnSpPr>
        <p:spPr>
          <a:xfrm rot="5400000" flipH="1" flipV="1">
            <a:off x="4163792" y="2540861"/>
            <a:ext cx="190309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A817545D-2A3E-4F21-BB40-D907BCFC827F}"/>
              </a:ext>
            </a:extLst>
          </p:cNvPr>
          <p:cNvCxnSpPr>
            <a:cxnSpLocks/>
            <a:stCxn id="147" idx="3"/>
            <a:endCxn id="132" idx="2"/>
          </p:cNvCxnSpPr>
          <p:nvPr/>
        </p:nvCxnSpPr>
        <p:spPr>
          <a:xfrm rot="16200000" flipV="1">
            <a:off x="4292380" y="2540861"/>
            <a:ext cx="190309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E79958D-5676-429B-8BFA-170A209931E4}"/>
              </a:ext>
            </a:extLst>
          </p:cNvPr>
          <p:cNvSpPr/>
          <p:nvPr/>
        </p:nvSpPr>
        <p:spPr>
          <a:xfrm flipH="1">
            <a:off x="4146921" y="2782605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4F9A550F-7376-4551-B3CD-2F6F8F01A7BB}"/>
              </a:ext>
            </a:extLst>
          </p:cNvPr>
          <p:cNvSpPr/>
          <p:nvPr/>
        </p:nvSpPr>
        <p:spPr>
          <a:xfrm rot="10800000" flipH="1">
            <a:off x="4146921" y="2700309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F49A0053-0AA1-413E-9DCC-5D5D457C5F08}"/>
              </a:ext>
            </a:extLst>
          </p:cNvPr>
          <p:cNvSpPr/>
          <p:nvPr/>
        </p:nvSpPr>
        <p:spPr>
          <a:xfrm flipH="1">
            <a:off x="4404096" y="2782605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25CCEEA8-A248-44C6-A4C7-0FA613822B2B}"/>
              </a:ext>
            </a:extLst>
          </p:cNvPr>
          <p:cNvSpPr/>
          <p:nvPr/>
        </p:nvSpPr>
        <p:spPr>
          <a:xfrm rot="10800000" flipH="1">
            <a:off x="4404096" y="270030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BE989DF-945C-445E-A013-48D9A78C4B81}"/>
              </a:ext>
            </a:extLst>
          </p:cNvPr>
          <p:cNvCxnSpPr>
            <a:cxnSpLocks/>
            <a:stCxn id="145" idx="3"/>
          </p:cNvCxnSpPr>
          <p:nvPr/>
        </p:nvCxnSpPr>
        <p:spPr>
          <a:xfrm rot="16200000" flipH="1" flipV="1">
            <a:off x="4292378" y="1414433"/>
            <a:ext cx="190310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FD63B3A-3CC5-4A31-80F3-451B54770A86}"/>
              </a:ext>
            </a:extLst>
          </p:cNvPr>
          <p:cNvCxnSpPr>
            <a:cxnSpLocks/>
            <a:stCxn id="143" idx="3"/>
          </p:cNvCxnSpPr>
          <p:nvPr/>
        </p:nvCxnSpPr>
        <p:spPr>
          <a:xfrm rot="5400000" flipV="1">
            <a:off x="4163790" y="1414434"/>
            <a:ext cx="190310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C27373C1-2225-4330-B6FB-C999F19C78BC}"/>
              </a:ext>
            </a:extLst>
          </p:cNvPr>
          <p:cNvSpPr/>
          <p:nvPr/>
        </p:nvSpPr>
        <p:spPr>
          <a:xfrm rot="10800000" flipH="1">
            <a:off x="4404096" y="12189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37CC0E52-EB1B-4B6A-A64F-370EDB8114B3}"/>
              </a:ext>
            </a:extLst>
          </p:cNvPr>
          <p:cNvSpPr/>
          <p:nvPr/>
        </p:nvSpPr>
        <p:spPr>
          <a:xfrm flipH="1">
            <a:off x="4404096" y="13012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4292FCCB-8C95-409E-BF19-6E1879574973}"/>
              </a:ext>
            </a:extLst>
          </p:cNvPr>
          <p:cNvSpPr/>
          <p:nvPr/>
        </p:nvSpPr>
        <p:spPr>
          <a:xfrm rot="10800000" flipH="1">
            <a:off x="4146921" y="12189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BC748635-E20C-4302-958E-EB05C4A458F2}"/>
              </a:ext>
            </a:extLst>
          </p:cNvPr>
          <p:cNvSpPr/>
          <p:nvPr/>
        </p:nvSpPr>
        <p:spPr>
          <a:xfrm flipH="1">
            <a:off x="4146921" y="1301276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233180B-DE0B-4F06-9390-7FB76D0AA5D8}"/>
              </a:ext>
            </a:extLst>
          </p:cNvPr>
          <p:cNvSpPr/>
          <p:nvPr/>
        </p:nvSpPr>
        <p:spPr>
          <a:xfrm>
            <a:off x="3740097" y="3030864"/>
            <a:ext cx="325968" cy="19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AB52F2-CF21-423E-824E-985063A910A8}"/>
              </a:ext>
            </a:extLst>
          </p:cNvPr>
          <p:cNvSpPr/>
          <p:nvPr/>
        </p:nvSpPr>
        <p:spPr>
          <a:xfrm>
            <a:off x="4581904" y="874176"/>
            <a:ext cx="325968" cy="19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</a:t>
            </a: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B3B34DA8-83CF-42F1-84C8-73ED6AE6846D}"/>
              </a:ext>
            </a:extLst>
          </p:cNvPr>
          <p:cNvSpPr/>
          <p:nvPr/>
        </p:nvSpPr>
        <p:spPr>
          <a:xfrm rot="16200000" flipH="1">
            <a:off x="3488066" y="30870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8BB81434-7C47-4289-A762-401616DC6AD4}"/>
              </a:ext>
            </a:extLst>
          </p:cNvPr>
          <p:cNvSpPr/>
          <p:nvPr/>
        </p:nvSpPr>
        <p:spPr>
          <a:xfrm rot="5400000" flipH="1">
            <a:off x="3405770" y="30870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7F4C3B2-BEC4-44B0-89FF-969DF98F5615}"/>
              </a:ext>
            </a:extLst>
          </p:cNvPr>
          <p:cNvCxnSpPr>
            <a:stCxn id="131" idx="0"/>
            <a:endCxn id="129" idx="1"/>
          </p:cNvCxnSpPr>
          <p:nvPr/>
        </p:nvCxnSpPr>
        <p:spPr>
          <a:xfrm rot="5400000" flipH="1">
            <a:off x="3401848" y="3035426"/>
            <a:ext cx="18560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9" name="Partial Circle 128">
            <a:extLst>
              <a:ext uri="{FF2B5EF4-FFF2-40B4-BE49-F238E27FC236}">
                <a16:creationId xmlns:a16="http://schemas.microsoft.com/office/drawing/2014/main" id="{C3759BD1-AB51-4F9D-9790-C75E23D1AC56}"/>
              </a:ext>
            </a:extLst>
          </p:cNvPr>
          <p:cNvSpPr/>
          <p:nvPr/>
        </p:nvSpPr>
        <p:spPr>
          <a:xfrm rot="10800000">
            <a:off x="3412353" y="29426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F0C54B9-A925-4216-BBE9-D2E04DAEBACC}"/>
              </a:ext>
            </a:extLst>
          </p:cNvPr>
          <p:cNvCxnSpPr>
            <a:stCxn id="105" idx="3"/>
            <a:endCxn id="148" idx="3"/>
          </p:cNvCxnSpPr>
          <p:nvPr/>
        </p:nvCxnSpPr>
        <p:spPr>
          <a:xfrm flipV="1">
            <a:off x="4066065" y="2864901"/>
            <a:ext cx="128587" cy="265291"/>
          </a:xfrm>
          <a:prstGeom prst="bentConnector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C35EF99-6057-4876-ABDA-34CF2F0405DF}"/>
              </a:ext>
            </a:extLst>
          </p:cNvPr>
          <p:cNvCxnSpPr>
            <a:stCxn id="105" idx="1"/>
          </p:cNvCxnSpPr>
          <p:nvPr/>
        </p:nvCxnSpPr>
        <p:spPr>
          <a:xfrm flipH="1">
            <a:off x="3578385" y="3130192"/>
            <a:ext cx="16171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5734F66-97D1-4D76-9EF2-9BD01B80AA8E}"/>
              </a:ext>
            </a:extLst>
          </p:cNvPr>
          <p:cNvCxnSpPr>
            <a:cxnSpLocks/>
          </p:cNvCxnSpPr>
          <p:nvPr/>
        </p:nvCxnSpPr>
        <p:spPr>
          <a:xfrm flipH="1">
            <a:off x="3289300" y="3128227"/>
            <a:ext cx="123053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B54B8628-3D52-48A3-9586-E7329A24953E}"/>
              </a:ext>
            </a:extLst>
          </p:cNvPr>
          <p:cNvSpPr/>
          <p:nvPr/>
        </p:nvSpPr>
        <p:spPr>
          <a:xfrm rot="16200000" flipH="1">
            <a:off x="5113661" y="9317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75F6DD97-4638-4A2F-A862-A3F4B89A63AC}"/>
              </a:ext>
            </a:extLst>
          </p:cNvPr>
          <p:cNvSpPr/>
          <p:nvPr/>
        </p:nvSpPr>
        <p:spPr>
          <a:xfrm rot="5400000" flipH="1">
            <a:off x="5031365" y="9317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7CF90CB-4665-4AF8-88FD-30637843EDBF}"/>
              </a:ext>
            </a:extLst>
          </p:cNvPr>
          <p:cNvCxnSpPr>
            <a:stCxn id="126" idx="0"/>
            <a:endCxn id="124" idx="1"/>
          </p:cNvCxnSpPr>
          <p:nvPr/>
        </p:nvCxnSpPr>
        <p:spPr>
          <a:xfrm rot="5400000" flipH="1">
            <a:off x="5027443" y="880126"/>
            <a:ext cx="18560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4" name="Partial Circle 123">
            <a:extLst>
              <a:ext uri="{FF2B5EF4-FFF2-40B4-BE49-F238E27FC236}">
                <a16:creationId xmlns:a16="http://schemas.microsoft.com/office/drawing/2014/main" id="{38EF9DEA-D735-4E19-835B-9B7BF51844D9}"/>
              </a:ext>
            </a:extLst>
          </p:cNvPr>
          <p:cNvSpPr/>
          <p:nvPr/>
        </p:nvSpPr>
        <p:spPr>
          <a:xfrm rot="10800000">
            <a:off x="5037948" y="7873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FE6EEB-466A-43BA-B2E8-C283D9D2AECA}"/>
              </a:ext>
            </a:extLst>
          </p:cNvPr>
          <p:cNvCxnSpPr>
            <a:cxnSpLocks/>
            <a:stCxn id="126" idx="3"/>
            <a:endCxn id="106" idx="3"/>
          </p:cNvCxnSpPr>
          <p:nvPr/>
        </p:nvCxnSpPr>
        <p:spPr>
          <a:xfrm flipH="1">
            <a:off x="4907872" y="972928"/>
            <a:ext cx="130077" cy="57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E7A1019-6C66-40DB-B666-A64D73F5921C}"/>
              </a:ext>
            </a:extLst>
          </p:cNvPr>
          <p:cNvCxnSpPr>
            <a:cxnSpLocks/>
            <a:stCxn id="144" idx="3"/>
            <a:endCxn id="106" idx="1"/>
          </p:cNvCxnSpPr>
          <p:nvPr/>
        </p:nvCxnSpPr>
        <p:spPr>
          <a:xfrm rot="5400000" flipH="1" flipV="1">
            <a:off x="4394128" y="1031204"/>
            <a:ext cx="245476" cy="13007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E1F2895-DCCE-45A7-BD9E-CACABFF62729}"/>
              </a:ext>
            </a:extLst>
          </p:cNvPr>
          <p:cNvCxnSpPr>
            <a:cxnSpLocks/>
          </p:cNvCxnSpPr>
          <p:nvPr/>
        </p:nvCxnSpPr>
        <p:spPr>
          <a:xfrm flipH="1">
            <a:off x="5202540" y="974972"/>
            <a:ext cx="130077" cy="57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74A9876-154A-42BC-8D2A-22D22449226C}"/>
              </a:ext>
            </a:extLst>
          </p:cNvPr>
          <p:cNvCxnSpPr>
            <a:cxnSpLocks/>
            <a:stCxn id="142" idx="3"/>
            <a:endCxn id="106" idx="1"/>
          </p:cNvCxnSpPr>
          <p:nvPr/>
        </p:nvCxnSpPr>
        <p:spPr>
          <a:xfrm rot="5400000" flipH="1" flipV="1">
            <a:off x="4265540" y="902617"/>
            <a:ext cx="245476" cy="387251"/>
          </a:xfrm>
          <a:prstGeom prst="bentConnector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78C5C880-126E-44E4-83DB-B5E5B9F67518}"/>
              </a:ext>
            </a:extLst>
          </p:cNvPr>
          <p:cNvCxnSpPr>
            <a:cxnSpLocks/>
            <a:stCxn id="120" idx="0"/>
            <a:endCxn id="146" idx="3"/>
          </p:cNvCxnSpPr>
          <p:nvPr/>
        </p:nvCxnSpPr>
        <p:spPr>
          <a:xfrm rot="16200000" flipV="1">
            <a:off x="4527213" y="2789516"/>
            <a:ext cx="132645" cy="283415"/>
          </a:xfrm>
          <a:prstGeom prst="bentConnector3">
            <a:avLst>
              <a:gd name="adj1" fmla="val -1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FD1DA200-A8FD-4CCE-A01C-1E494322B439}"/>
              </a:ext>
            </a:extLst>
          </p:cNvPr>
          <p:cNvSpPr/>
          <p:nvPr/>
        </p:nvSpPr>
        <p:spPr>
          <a:xfrm>
            <a:off x="4683771" y="3049016"/>
            <a:ext cx="102941" cy="726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608DC9-77E5-4454-8CFB-272BCC40A301}"/>
              </a:ext>
            </a:extLst>
          </p:cNvPr>
          <p:cNvSpPr/>
          <p:nvPr/>
        </p:nvSpPr>
        <p:spPr>
          <a:xfrm>
            <a:off x="4683771" y="2997546"/>
            <a:ext cx="102941" cy="10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BC6081E-7A8E-42C1-9A97-00A887C53A85}"/>
              </a:ext>
            </a:extLst>
          </p:cNvPr>
          <p:cNvSpPr/>
          <p:nvPr/>
        </p:nvSpPr>
        <p:spPr>
          <a:xfrm>
            <a:off x="4708874" y="3022649"/>
            <a:ext cx="52735" cy="52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4A94DFD-2BD6-4A6E-9DF9-84297522FC17}"/>
              </a:ext>
            </a:extLst>
          </p:cNvPr>
          <p:cNvCxnSpPr>
            <a:cxnSpLocks/>
            <a:endCxn id="121" idx="3"/>
          </p:cNvCxnSpPr>
          <p:nvPr/>
        </p:nvCxnSpPr>
        <p:spPr>
          <a:xfrm flipH="1">
            <a:off x="4716597" y="3067661"/>
            <a:ext cx="25631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6400DF1-9A5A-4418-AD17-90F152EE3D93}"/>
              </a:ext>
            </a:extLst>
          </p:cNvPr>
          <p:cNvSpPr/>
          <p:nvPr/>
        </p:nvSpPr>
        <p:spPr>
          <a:xfrm>
            <a:off x="7454161" y="1573882"/>
            <a:ext cx="257175" cy="93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25CE856C-53A4-4FC7-A04F-7E0DC0EE45EA}"/>
              </a:ext>
            </a:extLst>
          </p:cNvPr>
          <p:cNvCxnSpPr>
            <a:cxnSpLocks/>
            <a:stCxn id="196" idx="3"/>
            <a:endCxn id="179" idx="2"/>
          </p:cNvCxnSpPr>
          <p:nvPr/>
        </p:nvCxnSpPr>
        <p:spPr>
          <a:xfrm rot="5400000" flipH="1" flipV="1">
            <a:off x="7423300" y="2540861"/>
            <a:ext cx="190309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37E98B2C-857F-49EA-BC67-6010B6A1AB28}"/>
              </a:ext>
            </a:extLst>
          </p:cNvPr>
          <p:cNvCxnSpPr>
            <a:cxnSpLocks/>
            <a:stCxn id="194" idx="3"/>
            <a:endCxn id="179" idx="2"/>
          </p:cNvCxnSpPr>
          <p:nvPr/>
        </p:nvCxnSpPr>
        <p:spPr>
          <a:xfrm rot="16200000" flipV="1">
            <a:off x="7551888" y="2540861"/>
            <a:ext cx="190309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FD4C4643-E1E3-4BED-91EC-A0AA5A254B12}"/>
              </a:ext>
            </a:extLst>
          </p:cNvPr>
          <p:cNvSpPr/>
          <p:nvPr/>
        </p:nvSpPr>
        <p:spPr>
          <a:xfrm flipH="1">
            <a:off x="7406429" y="2782605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5AC1C627-9E8B-4BC4-9380-0DD6A926431A}"/>
              </a:ext>
            </a:extLst>
          </p:cNvPr>
          <p:cNvSpPr/>
          <p:nvPr/>
        </p:nvSpPr>
        <p:spPr>
          <a:xfrm rot="10800000" flipH="1">
            <a:off x="7406429" y="270030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3442C815-F7D9-417B-818F-9142AEAD75D7}"/>
              </a:ext>
            </a:extLst>
          </p:cNvPr>
          <p:cNvSpPr/>
          <p:nvPr/>
        </p:nvSpPr>
        <p:spPr>
          <a:xfrm flipH="1">
            <a:off x="7663604" y="2782605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EA6DDF56-695B-4C31-A556-A60C4F678461}"/>
              </a:ext>
            </a:extLst>
          </p:cNvPr>
          <p:cNvSpPr/>
          <p:nvPr/>
        </p:nvSpPr>
        <p:spPr>
          <a:xfrm rot="10800000" flipH="1">
            <a:off x="7663604" y="2700309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A819BC9-C605-45E1-BCC2-7D8D995CDA5B}"/>
              </a:ext>
            </a:extLst>
          </p:cNvPr>
          <p:cNvCxnSpPr>
            <a:cxnSpLocks/>
            <a:stCxn id="192" idx="3"/>
          </p:cNvCxnSpPr>
          <p:nvPr/>
        </p:nvCxnSpPr>
        <p:spPr>
          <a:xfrm rot="16200000" flipH="1" flipV="1">
            <a:off x="7551886" y="1414433"/>
            <a:ext cx="190310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FB55685E-178E-4C7E-B88C-5B6785D15875}"/>
              </a:ext>
            </a:extLst>
          </p:cNvPr>
          <p:cNvCxnSpPr>
            <a:cxnSpLocks/>
            <a:stCxn id="190" idx="3"/>
          </p:cNvCxnSpPr>
          <p:nvPr/>
        </p:nvCxnSpPr>
        <p:spPr>
          <a:xfrm rot="5400000" flipV="1">
            <a:off x="7423298" y="1414434"/>
            <a:ext cx="190310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3FE560C8-B4F8-4BB7-91DC-0210C1405C51}"/>
              </a:ext>
            </a:extLst>
          </p:cNvPr>
          <p:cNvSpPr/>
          <p:nvPr/>
        </p:nvSpPr>
        <p:spPr>
          <a:xfrm rot="10800000" flipH="1">
            <a:off x="7663604" y="12189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F369A249-F614-4F6C-9F7C-F5CB2E481ABB}"/>
              </a:ext>
            </a:extLst>
          </p:cNvPr>
          <p:cNvSpPr/>
          <p:nvPr/>
        </p:nvSpPr>
        <p:spPr>
          <a:xfrm flipH="1">
            <a:off x="7663604" y="13012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4DC57A6C-6CD7-41A8-8936-2DF4183B9D74}"/>
              </a:ext>
            </a:extLst>
          </p:cNvPr>
          <p:cNvSpPr/>
          <p:nvPr/>
        </p:nvSpPr>
        <p:spPr>
          <a:xfrm rot="10800000" flipH="1">
            <a:off x="7406429" y="12189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Isosceles Triangle 189">
            <a:extLst>
              <a:ext uri="{FF2B5EF4-FFF2-40B4-BE49-F238E27FC236}">
                <a16:creationId xmlns:a16="http://schemas.microsoft.com/office/drawing/2014/main" id="{6F79DF94-8B36-4125-B8AE-66FC003C7C35}"/>
              </a:ext>
            </a:extLst>
          </p:cNvPr>
          <p:cNvSpPr/>
          <p:nvPr/>
        </p:nvSpPr>
        <p:spPr>
          <a:xfrm flipH="1">
            <a:off x="7406429" y="13012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0ECA498-D9AA-48B5-BCE4-D66325D982A7}"/>
              </a:ext>
            </a:extLst>
          </p:cNvPr>
          <p:cNvSpPr/>
          <p:nvPr/>
        </p:nvSpPr>
        <p:spPr>
          <a:xfrm>
            <a:off x="6999605" y="3030864"/>
            <a:ext cx="325968" cy="19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393DDB5-0D8B-49A1-B4B3-E4E84F39C9BF}"/>
              </a:ext>
            </a:extLst>
          </p:cNvPr>
          <p:cNvSpPr/>
          <p:nvPr/>
        </p:nvSpPr>
        <p:spPr>
          <a:xfrm>
            <a:off x="7841412" y="874176"/>
            <a:ext cx="325968" cy="19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</a:t>
            </a: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63539A66-7133-446C-AE9A-13E36239BC71}"/>
              </a:ext>
            </a:extLst>
          </p:cNvPr>
          <p:cNvSpPr/>
          <p:nvPr/>
        </p:nvSpPr>
        <p:spPr>
          <a:xfrm rot="16200000" flipH="1">
            <a:off x="6747574" y="30870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CCECB7CE-9160-4F54-982C-F2B2DE1FD312}"/>
              </a:ext>
            </a:extLst>
          </p:cNvPr>
          <p:cNvSpPr/>
          <p:nvPr/>
        </p:nvSpPr>
        <p:spPr>
          <a:xfrm rot="5400000" flipH="1">
            <a:off x="6665278" y="30870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0657BC1-435A-4362-AEDE-877B77F9B7E2}"/>
              </a:ext>
            </a:extLst>
          </p:cNvPr>
          <p:cNvCxnSpPr>
            <a:stCxn id="178" idx="0"/>
            <a:endCxn id="176" idx="1"/>
          </p:cNvCxnSpPr>
          <p:nvPr/>
        </p:nvCxnSpPr>
        <p:spPr>
          <a:xfrm rot="5400000" flipH="1">
            <a:off x="6661356" y="3035426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6" name="Partial Circle 175">
            <a:extLst>
              <a:ext uri="{FF2B5EF4-FFF2-40B4-BE49-F238E27FC236}">
                <a16:creationId xmlns:a16="http://schemas.microsoft.com/office/drawing/2014/main" id="{E3CB303C-60B8-484C-9EC7-E3152F1FFD2C}"/>
              </a:ext>
            </a:extLst>
          </p:cNvPr>
          <p:cNvSpPr/>
          <p:nvPr/>
        </p:nvSpPr>
        <p:spPr>
          <a:xfrm rot="10800000">
            <a:off x="6671861" y="29426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90713637-625D-43FD-94F2-0BC82030E89A}"/>
              </a:ext>
            </a:extLst>
          </p:cNvPr>
          <p:cNvCxnSpPr>
            <a:stCxn id="152" idx="3"/>
            <a:endCxn id="195" idx="3"/>
          </p:cNvCxnSpPr>
          <p:nvPr/>
        </p:nvCxnSpPr>
        <p:spPr>
          <a:xfrm flipV="1">
            <a:off x="7325573" y="2864901"/>
            <a:ext cx="128587" cy="26529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7E7BCCA-AFE2-4A99-9912-4B49AB4230EC}"/>
              </a:ext>
            </a:extLst>
          </p:cNvPr>
          <p:cNvCxnSpPr>
            <a:stCxn id="152" idx="1"/>
          </p:cNvCxnSpPr>
          <p:nvPr/>
        </p:nvCxnSpPr>
        <p:spPr>
          <a:xfrm flipH="1">
            <a:off x="6837893" y="3130192"/>
            <a:ext cx="161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B38BAF-B2F1-4474-91E7-DCCA20CB84DC}"/>
              </a:ext>
            </a:extLst>
          </p:cNvPr>
          <p:cNvCxnSpPr>
            <a:cxnSpLocks/>
          </p:cNvCxnSpPr>
          <p:nvPr/>
        </p:nvCxnSpPr>
        <p:spPr>
          <a:xfrm flipH="1">
            <a:off x="6548808" y="3128227"/>
            <a:ext cx="12305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4F964CC1-AF34-4047-8F49-A2FF447F8ACE}"/>
              </a:ext>
            </a:extLst>
          </p:cNvPr>
          <p:cNvSpPr/>
          <p:nvPr/>
        </p:nvSpPr>
        <p:spPr>
          <a:xfrm rot="16200000" flipH="1">
            <a:off x="8373169" y="9317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79DB12D5-17B3-4773-8392-91E3DC540731}"/>
              </a:ext>
            </a:extLst>
          </p:cNvPr>
          <p:cNvSpPr/>
          <p:nvPr/>
        </p:nvSpPr>
        <p:spPr>
          <a:xfrm rot="5400000" flipH="1">
            <a:off x="8290873" y="9317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ACFB1A0-37C3-4FFC-8F3D-73FA5BFDDAE6}"/>
              </a:ext>
            </a:extLst>
          </p:cNvPr>
          <p:cNvCxnSpPr>
            <a:stCxn id="173" idx="0"/>
            <a:endCxn id="171" idx="1"/>
          </p:cNvCxnSpPr>
          <p:nvPr/>
        </p:nvCxnSpPr>
        <p:spPr>
          <a:xfrm rot="5400000" flipH="1">
            <a:off x="8286951" y="880126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Partial Circle 170">
            <a:extLst>
              <a:ext uri="{FF2B5EF4-FFF2-40B4-BE49-F238E27FC236}">
                <a16:creationId xmlns:a16="http://schemas.microsoft.com/office/drawing/2014/main" id="{3EE33CE8-705D-47C3-B38B-BF056D881E6B}"/>
              </a:ext>
            </a:extLst>
          </p:cNvPr>
          <p:cNvSpPr/>
          <p:nvPr/>
        </p:nvSpPr>
        <p:spPr>
          <a:xfrm rot="10800000">
            <a:off x="8297456" y="7873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71ABA3D-6772-4D0D-96E4-2F0C0AA8E3EC}"/>
              </a:ext>
            </a:extLst>
          </p:cNvPr>
          <p:cNvCxnSpPr>
            <a:cxnSpLocks/>
            <a:stCxn id="173" idx="3"/>
            <a:endCxn id="153" idx="3"/>
          </p:cNvCxnSpPr>
          <p:nvPr/>
        </p:nvCxnSpPr>
        <p:spPr>
          <a:xfrm flipH="1">
            <a:off x="8167380" y="972928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11D52F64-F89B-45BD-AB34-6D9659FBF278}"/>
              </a:ext>
            </a:extLst>
          </p:cNvPr>
          <p:cNvCxnSpPr>
            <a:cxnSpLocks/>
            <a:stCxn id="191" idx="3"/>
            <a:endCxn id="153" idx="1"/>
          </p:cNvCxnSpPr>
          <p:nvPr/>
        </p:nvCxnSpPr>
        <p:spPr>
          <a:xfrm rot="5400000" flipH="1" flipV="1">
            <a:off x="7653636" y="1031204"/>
            <a:ext cx="245476" cy="13007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BD47D6D-2410-42F9-8A5F-5BABA11D663C}"/>
              </a:ext>
            </a:extLst>
          </p:cNvPr>
          <p:cNvCxnSpPr>
            <a:cxnSpLocks/>
          </p:cNvCxnSpPr>
          <p:nvPr/>
        </p:nvCxnSpPr>
        <p:spPr>
          <a:xfrm flipH="1">
            <a:off x="8462048" y="974972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E290C3CD-A68C-489F-B5DD-47F520EB2BBF}"/>
              </a:ext>
            </a:extLst>
          </p:cNvPr>
          <p:cNvCxnSpPr>
            <a:cxnSpLocks/>
            <a:stCxn id="189" idx="3"/>
            <a:endCxn id="153" idx="1"/>
          </p:cNvCxnSpPr>
          <p:nvPr/>
        </p:nvCxnSpPr>
        <p:spPr>
          <a:xfrm rot="5400000" flipH="1" flipV="1">
            <a:off x="7525048" y="902617"/>
            <a:ext cx="245476" cy="38725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C58ABD6-3EBD-424F-9B53-C1454C509807}"/>
              </a:ext>
            </a:extLst>
          </p:cNvPr>
          <p:cNvCxnSpPr>
            <a:cxnSpLocks/>
            <a:stCxn id="167" idx="0"/>
            <a:endCxn id="193" idx="3"/>
          </p:cNvCxnSpPr>
          <p:nvPr/>
        </p:nvCxnSpPr>
        <p:spPr>
          <a:xfrm rot="16200000" flipV="1">
            <a:off x="7786721" y="2789516"/>
            <a:ext cx="132645" cy="283415"/>
          </a:xfrm>
          <a:prstGeom prst="bentConnector3">
            <a:avLst>
              <a:gd name="adj1" fmla="val -1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7026C150-7201-4CD6-9C13-CA272515C2C5}"/>
              </a:ext>
            </a:extLst>
          </p:cNvPr>
          <p:cNvSpPr/>
          <p:nvPr/>
        </p:nvSpPr>
        <p:spPr>
          <a:xfrm>
            <a:off x="7943279" y="3049016"/>
            <a:ext cx="102941" cy="726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0069FD6-4345-461F-A7A0-90A3E0E40E3B}"/>
              </a:ext>
            </a:extLst>
          </p:cNvPr>
          <p:cNvSpPr/>
          <p:nvPr/>
        </p:nvSpPr>
        <p:spPr>
          <a:xfrm>
            <a:off x="7943279" y="2997546"/>
            <a:ext cx="102941" cy="1029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18EF227-09A8-4E48-8190-8620289D32E3}"/>
              </a:ext>
            </a:extLst>
          </p:cNvPr>
          <p:cNvSpPr/>
          <p:nvPr/>
        </p:nvSpPr>
        <p:spPr>
          <a:xfrm>
            <a:off x="7968382" y="3022649"/>
            <a:ext cx="52735" cy="527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36C6E7C-0EFA-41D5-9382-D4844EB3B777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7976105" y="3067661"/>
            <a:ext cx="256313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A2EF25F-7C32-4182-9F4F-855BD9328384}"/>
              </a:ext>
            </a:extLst>
          </p:cNvPr>
          <p:cNvSpPr/>
          <p:nvPr/>
        </p:nvSpPr>
        <p:spPr>
          <a:xfrm>
            <a:off x="10601784" y="1573882"/>
            <a:ext cx="257175" cy="93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06E0D46-13A8-4902-AF6D-467A607CCA4B}"/>
              </a:ext>
            </a:extLst>
          </p:cNvPr>
          <p:cNvCxnSpPr>
            <a:cxnSpLocks/>
            <a:stCxn id="243" idx="3"/>
            <a:endCxn id="226" idx="2"/>
          </p:cNvCxnSpPr>
          <p:nvPr/>
        </p:nvCxnSpPr>
        <p:spPr>
          <a:xfrm rot="5400000" flipH="1" flipV="1">
            <a:off x="10570923" y="2540861"/>
            <a:ext cx="190309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21A5610-AB42-47D5-AA31-7DB99537DB7A}"/>
              </a:ext>
            </a:extLst>
          </p:cNvPr>
          <p:cNvCxnSpPr>
            <a:cxnSpLocks/>
            <a:stCxn id="241" idx="3"/>
            <a:endCxn id="226" idx="2"/>
          </p:cNvCxnSpPr>
          <p:nvPr/>
        </p:nvCxnSpPr>
        <p:spPr>
          <a:xfrm rot="16200000" flipV="1">
            <a:off x="10699511" y="2540861"/>
            <a:ext cx="190309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FA5B9037-39A6-4700-BD5B-3C2CE0DB4836}"/>
              </a:ext>
            </a:extLst>
          </p:cNvPr>
          <p:cNvSpPr/>
          <p:nvPr/>
        </p:nvSpPr>
        <p:spPr>
          <a:xfrm flipH="1">
            <a:off x="10554052" y="2782605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72C162FD-264E-4AAF-B988-ECBE97FE78D3}"/>
              </a:ext>
            </a:extLst>
          </p:cNvPr>
          <p:cNvSpPr/>
          <p:nvPr/>
        </p:nvSpPr>
        <p:spPr>
          <a:xfrm rot="10800000" flipH="1">
            <a:off x="10554052" y="270030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Isosceles Triangle 239">
            <a:extLst>
              <a:ext uri="{FF2B5EF4-FFF2-40B4-BE49-F238E27FC236}">
                <a16:creationId xmlns:a16="http://schemas.microsoft.com/office/drawing/2014/main" id="{C3346CB5-FAB2-400B-AED7-13608A22860C}"/>
              </a:ext>
            </a:extLst>
          </p:cNvPr>
          <p:cNvSpPr/>
          <p:nvPr/>
        </p:nvSpPr>
        <p:spPr>
          <a:xfrm flipH="1">
            <a:off x="10811227" y="2782605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>
            <a:extLst>
              <a:ext uri="{FF2B5EF4-FFF2-40B4-BE49-F238E27FC236}">
                <a16:creationId xmlns:a16="http://schemas.microsoft.com/office/drawing/2014/main" id="{8CB9DF26-5B83-403E-BD6E-78F098FE0922}"/>
              </a:ext>
            </a:extLst>
          </p:cNvPr>
          <p:cNvSpPr/>
          <p:nvPr/>
        </p:nvSpPr>
        <p:spPr>
          <a:xfrm rot="10800000" flipH="1">
            <a:off x="10811227" y="2700309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56DD6979-8261-4E25-B699-BA59C7D8197C}"/>
              </a:ext>
            </a:extLst>
          </p:cNvPr>
          <p:cNvCxnSpPr>
            <a:cxnSpLocks/>
            <a:stCxn id="237" idx="3"/>
          </p:cNvCxnSpPr>
          <p:nvPr/>
        </p:nvCxnSpPr>
        <p:spPr>
          <a:xfrm rot="5400000" flipV="1">
            <a:off x="10570921" y="1414434"/>
            <a:ext cx="190310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8" name="Isosceles Triangle 237">
            <a:extLst>
              <a:ext uri="{FF2B5EF4-FFF2-40B4-BE49-F238E27FC236}">
                <a16:creationId xmlns:a16="http://schemas.microsoft.com/office/drawing/2014/main" id="{E52B44E6-F7E5-40A6-9767-1CBF350F4011}"/>
              </a:ext>
            </a:extLst>
          </p:cNvPr>
          <p:cNvSpPr/>
          <p:nvPr/>
        </p:nvSpPr>
        <p:spPr>
          <a:xfrm rot="10800000" flipH="1">
            <a:off x="10811227" y="12189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DE3C2736-7314-4821-944D-54DC16AAB7AB}"/>
              </a:ext>
            </a:extLst>
          </p:cNvPr>
          <p:cNvSpPr/>
          <p:nvPr/>
        </p:nvSpPr>
        <p:spPr>
          <a:xfrm flipH="1">
            <a:off x="10811227" y="1301276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8620AD6E-7A9D-4F99-9D5F-9EC33E9EA380}"/>
              </a:ext>
            </a:extLst>
          </p:cNvPr>
          <p:cNvSpPr/>
          <p:nvPr/>
        </p:nvSpPr>
        <p:spPr>
          <a:xfrm rot="10800000" flipH="1">
            <a:off x="10554052" y="12189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Isosceles Triangle 236">
            <a:extLst>
              <a:ext uri="{FF2B5EF4-FFF2-40B4-BE49-F238E27FC236}">
                <a16:creationId xmlns:a16="http://schemas.microsoft.com/office/drawing/2014/main" id="{9D41CA9B-A74B-4CE6-98F6-77DAB405F453}"/>
              </a:ext>
            </a:extLst>
          </p:cNvPr>
          <p:cNvSpPr/>
          <p:nvPr/>
        </p:nvSpPr>
        <p:spPr>
          <a:xfrm flipH="1">
            <a:off x="10554052" y="13012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18D58DD-CB8D-4D73-8D1E-56A20782B286}"/>
              </a:ext>
            </a:extLst>
          </p:cNvPr>
          <p:cNvSpPr/>
          <p:nvPr/>
        </p:nvSpPr>
        <p:spPr>
          <a:xfrm>
            <a:off x="10147228" y="3030864"/>
            <a:ext cx="325968" cy="19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396C410-E052-42F0-92C5-B5535F2E59BA}"/>
              </a:ext>
            </a:extLst>
          </p:cNvPr>
          <p:cNvSpPr/>
          <p:nvPr/>
        </p:nvSpPr>
        <p:spPr>
          <a:xfrm>
            <a:off x="10989035" y="874176"/>
            <a:ext cx="325968" cy="19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</a:t>
            </a:r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60DE95BC-2E08-40FC-89C4-EB106A3CC92D}"/>
              </a:ext>
            </a:extLst>
          </p:cNvPr>
          <p:cNvSpPr/>
          <p:nvPr/>
        </p:nvSpPr>
        <p:spPr>
          <a:xfrm rot="16200000" flipH="1">
            <a:off x="9895197" y="30870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>
            <a:extLst>
              <a:ext uri="{FF2B5EF4-FFF2-40B4-BE49-F238E27FC236}">
                <a16:creationId xmlns:a16="http://schemas.microsoft.com/office/drawing/2014/main" id="{7125271B-B4F4-4624-A8C9-005088E57F34}"/>
              </a:ext>
            </a:extLst>
          </p:cNvPr>
          <p:cNvSpPr/>
          <p:nvPr/>
        </p:nvSpPr>
        <p:spPr>
          <a:xfrm rot="5400000" flipH="1">
            <a:off x="9812901" y="30870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2699AE9-D198-40C5-937F-A45998196989}"/>
              </a:ext>
            </a:extLst>
          </p:cNvPr>
          <p:cNvCxnSpPr>
            <a:stCxn id="225" idx="0"/>
            <a:endCxn id="223" idx="1"/>
          </p:cNvCxnSpPr>
          <p:nvPr/>
        </p:nvCxnSpPr>
        <p:spPr>
          <a:xfrm rot="5400000" flipH="1">
            <a:off x="9808979" y="3035426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3" name="Partial Circle 222">
            <a:extLst>
              <a:ext uri="{FF2B5EF4-FFF2-40B4-BE49-F238E27FC236}">
                <a16:creationId xmlns:a16="http://schemas.microsoft.com/office/drawing/2014/main" id="{B2891609-1502-431E-A001-A90284EDD9F6}"/>
              </a:ext>
            </a:extLst>
          </p:cNvPr>
          <p:cNvSpPr/>
          <p:nvPr/>
        </p:nvSpPr>
        <p:spPr>
          <a:xfrm rot="10800000">
            <a:off x="9819484" y="29426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B713DC68-0A9F-4805-85C3-38E9B5A073E0}"/>
              </a:ext>
            </a:extLst>
          </p:cNvPr>
          <p:cNvCxnSpPr>
            <a:stCxn id="199" idx="3"/>
            <a:endCxn id="242" idx="3"/>
          </p:cNvCxnSpPr>
          <p:nvPr/>
        </p:nvCxnSpPr>
        <p:spPr>
          <a:xfrm flipV="1">
            <a:off x="10473196" y="2864901"/>
            <a:ext cx="128587" cy="26529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C7890FB-8E44-45CC-B7D9-26862D777FFF}"/>
              </a:ext>
            </a:extLst>
          </p:cNvPr>
          <p:cNvCxnSpPr>
            <a:stCxn id="199" idx="1"/>
          </p:cNvCxnSpPr>
          <p:nvPr/>
        </p:nvCxnSpPr>
        <p:spPr>
          <a:xfrm flipH="1">
            <a:off x="9985516" y="3130192"/>
            <a:ext cx="161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337200E-AEFC-4FCB-ABAE-5A3B3C627CB3}"/>
              </a:ext>
            </a:extLst>
          </p:cNvPr>
          <p:cNvCxnSpPr>
            <a:cxnSpLocks/>
          </p:cNvCxnSpPr>
          <p:nvPr/>
        </p:nvCxnSpPr>
        <p:spPr>
          <a:xfrm flipH="1">
            <a:off x="9696431" y="3128227"/>
            <a:ext cx="12305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9" name="Isosceles Triangle 218">
            <a:extLst>
              <a:ext uri="{FF2B5EF4-FFF2-40B4-BE49-F238E27FC236}">
                <a16:creationId xmlns:a16="http://schemas.microsoft.com/office/drawing/2014/main" id="{3819FCCE-FA07-457A-9F8E-C55CAAEC2C8F}"/>
              </a:ext>
            </a:extLst>
          </p:cNvPr>
          <p:cNvSpPr/>
          <p:nvPr/>
        </p:nvSpPr>
        <p:spPr>
          <a:xfrm rot="16200000" flipH="1">
            <a:off x="11520792" y="9317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Isosceles Triangle 219">
            <a:extLst>
              <a:ext uri="{FF2B5EF4-FFF2-40B4-BE49-F238E27FC236}">
                <a16:creationId xmlns:a16="http://schemas.microsoft.com/office/drawing/2014/main" id="{1C7785DB-A2B4-4605-899A-8B808E39BEEB}"/>
              </a:ext>
            </a:extLst>
          </p:cNvPr>
          <p:cNvSpPr/>
          <p:nvPr/>
        </p:nvSpPr>
        <p:spPr>
          <a:xfrm rot="5400000" flipH="1">
            <a:off x="11438496" y="9317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B21A628-B77C-45DF-A6E3-E8F681D262A3}"/>
              </a:ext>
            </a:extLst>
          </p:cNvPr>
          <p:cNvCxnSpPr>
            <a:stCxn id="220" idx="0"/>
            <a:endCxn id="218" idx="1"/>
          </p:cNvCxnSpPr>
          <p:nvPr/>
        </p:nvCxnSpPr>
        <p:spPr>
          <a:xfrm rot="5400000" flipH="1">
            <a:off x="11434574" y="880126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8" name="Partial Circle 217">
            <a:extLst>
              <a:ext uri="{FF2B5EF4-FFF2-40B4-BE49-F238E27FC236}">
                <a16:creationId xmlns:a16="http://schemas.microsoft.com/office/drawing/2014/main" id="{BE8ED5D9-3874-4F6F-8B75-AB57F3BCE8AD}"/>
              </a:ext>
            </a:extLst>
          </p:cNvPr>
          <p:cNvSpPr/>
          <p:nvPr/>
        </p:nvSpPr>
        <p:spPr>
          <a:xfrm rot="10800000">
            <a:off x="11445079" y="7873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E233DC0-B8E1-40F4-9283-0B708ECF015C}"/>
              </a:ext>
            </a:extLst>
          </p:cNvPr>
          <p:cNvCxnSpPr>
            <a:cxnSpLocks/>
            <a:stCxn id="220" idx="3"/>
            <a:endCxn id="200" idx="3"/>
          </p:cNvCxnSpPr>
          <p:nvPr/>
        </p:nvCxnSpPr>
        <p:spPr>
          <a:xfrm flipH="1">
            <a:off x="11315003" y="972928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DCA4AF5-830B-4165-A9A7-2963F3DFBE4C}"/>
              </a:ext>
            </a:extLst>
          </p:cNvPr>
          <p:cNvCxnSpPr>
            <a:cxnSpLocks/>
          </p:cNvCxnSpPr>
          <p:nvPr/>
        </p:nvCxnSpPr>
        <p:spPr>
          <a:xfrm flipH="1">
            <a:off x="11609671" y="974972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9C0507F-86D8-4D42-8D93-10978835A5EC}"/>
              </a:ext>
            </a:extLst>
          </p:cNvPr>
          <p:cNvCxnSpPr>
            <a:cxnSpLocks/>
            <a:stCxn id="236" idx="3"/>
            <a:endCxn id="200" idx="1"/>
          </p:cNvCxnSpPr>
          <p:nvPr/>
        </p:nvCxnSpPr>
        <p:spPr>
          <a:xfrm rot="5400000" flipH="1" flipV="1">
            <a:off x="10672671" y="902617"/>
            <a:ext cx="245476" cy="38725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C7A9AA8C-10B0-4EF8-A30B-AD8452CB46DC}"/>
              </a:ext>
            </a:extLst>
          </p:cNvPr>
          <p:cNvCxnSpPr>
            <a:cxnSpLocks/>
            <a:stCxn id="214" idx="0"/>
            <a:endCxn id="240" idx="3"/>
          </p:cNvCxnSpPr>
          <p:nvPr/>
        </p:nvCxnSpPr>
        <p:spPr>
          <a:xfrm rot="16200000" flipV="1">
            <a:off x="10934344" y="2789516"/>
            <a:ext cx="132645" cy="283415"/>
          </a:xfrm>
          <a:prstGeom prst="bentConnector3">
            <a:avLst>
              <a:gd name="adj1" fmla="val -1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74C3487D-2378-489A-95CF-02079B485166}"/>
              </a:ext>
            </a:extLst>
          </p:cNvPr>
          <p:cNvSpPr/>
          <p:nvPr/>
        </p:nvSpPr>
        <p:spPr>
          <a:xfrm>
            <a:off x="11090902" y="3049016"/>
            <a:ext cx="102941" cy="726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ABAC827-F5C5-48C6-ABC7-C3B4CCC2B9AB}"/>
              </a:ext>
            </a:extLst>
          </p:cNvPr>
          <p:cNvSpPr/>
          <p:nvPr/>
        </p:nvSpPr>
        <p:spPr>
          <a:xfrm>
            <a:off x="11090902" y="2997546"/>
            <a:ext cx="102941" cy="1029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342E17A-7449-479D-88BA-B42725F6CEDB}"/>
              </a:ext>
            </a:extLst>
          </p:cNvPr>
          <p:cNvSpPr/>
          <p:nvPr/>
        </p:nvSpPr>
        <p:spPr>
          <a:xfrm>
            <a:off x="11116005" y="3022649"/>
            <a:ext cx="52735" cy="527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BFD5540-C6E5-47D3-B990-D2EFA6E2838C}"/>
              </a:ext>
            </a:extLst>
          </p:cNvPr>
          <p:cNvCxnSpPr>
            <a:cxnSpLocks/>
            <a:endCxn id="215" idx="3"/>
          </p:cNvCxnSpPr>
          <p:nvPr/>
        </p:nvCxnSpPr>
        <p:spPr>
          <a:xfrm flipH="1">
            <a:off x="11123728" y="3067661"/>
            <a:ext cx="256313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D79667AC-FD61-4EDD-9221-33CD991A61A4}"/>
              </a:ext>
            </a:extLst>
          </p:cNvPr>
          <p:cNvCxnSpPr>
            <a:cxnSpLocks/>
            <a:stCxn id="239" idx="3"/>
          </p:cNvCxnSpPr>
          <p:nvPr/>
        </p:nvCxnSpPr>
        <p:spPr>
          <a:xfrm rot="16200000" flipH="1" flipV="1">
            <a:off x="10699509" y="1414433"/>
            <a:ext cx="190310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3BC6257-404B-4150-9117-11B2BAE8B59F}"/>
              </a:ext>
            </a:extLst>
          </p:cNvPr>
          <p:cNvCxnSpPr>
            <a:cxnSpLocks/>
            <a:stCxn id="238" idx="3"/>
            <a:endCxn id="200" idx="1"/>
          </p:cNvCxnSpPr>
          <p:nvPr/>
        </p:nvCxnSpPr>
        <p:spPr>
          <a:xfrm rot="5400000" flipH="1" flipV="1">
            <a:off x="10801259" y="1031204"/>
            <a:ext cx="245476" cy="130076"/>
          </a:xfrm>
          <a:prstGeom prst="bentConnector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0BD03071-5CC0-49AC-A076-5E3FCF653726}"/>
              </a:ext>
            </a:extLst>
          </p:cNvPr>
          <p:cNvSpPr txBox="1"/>
          <p:nvPr/>
        </p:nvSpPr>
        <p:spPr>
          <a:xfrm>
            <a:off x="954072" y="458418"/>
            <a:ext cx="143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RP w/feed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F6CE8B0-9911-4E7C-92E6-EE4F744C0C0B}"/>
              </a:ext>
            </a:extLst>
          </p:cNvPr>
          <p:cNvSpPr txBox="1"/>
          <p:nvPr/>
        </p:nvSpPr>
        <p:spPr>
          <a:xfrm>
            <a:off x="3996641" y="456316"/>
            <a:ext cx="143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HP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3C8DA01-C305-4C57-9042-161CDFAB040F}"/>
              </a:ext>
            </a:extLst>
          </p:cNvPr>
          <p:cNvSpPr txBox="1"/>
          <p:nvPr/>
        </p:nvSpPr>
        <p:spPr>
          <a:xfrm>
            <a:off x="7284440" y="456316"/>
            <a:ext cx="143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DP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25CDB6B-784D-4909-91FE-727746CE92D2}"/>
              </a:ext>
            </a:extLst>
          </p:cNvPr>
          <p:cNvSpPr txBox="1"/>
          <p:nvPr/>
        </p:nvSpPr>
        <p:spPr>
          <a:xfrm>
            <a:off x="10422416" y="456316"/>
            <a:ext cx="143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LP</a:t>
            </a:r>
          </a:p>
        </p:txBody>
      </p:sp>
      <p:graphicFrame>
        <p:nvGraphicFramePr>
          <p:cNvPr id="259" name="Object 258">
            <a:extLst>
              <a:ext uri="{FF2B5EF4-FFF2-40B4-BE49-F238E27FC236}">
                <a16:creationId xmlns:a16="http://schemas.microsoft.com/office/drawing/2014/main" id="{201614D0-A32B-4792-9EC6-A722A28F3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356313"/>
              </p:ext>
            </p:extLst>
          </p:nvPr>
        </p:nvGraphicFramePr>
        <p:xfrm>
          <a:off x="1522675" y="1991450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" name="Equation" r:id="rId3" imgW="571320" imgH="241200" progId="Equation.DSMT4">
                  <p:embed/>
                </p:oleObj>
              </mc:Choice>
              <mc:Fallback>
                <p:oleObj name="Equation" r:id="rId3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2675" y="1991450"/>
                        <a:ext cx="571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" name="Object 259">
            <a:extLst>
              <a:ext uri="{FF2B5EF4-FFF2-40B4-BE49-F238E27FC236}">
                <a16:creationId xmlns:a16="http://schemas.microsoft.com/office/drawing/2014/main" id="{ABCCCF73-EB40-48D0-B313-8E0E9708C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95883"/>
              </p:ext>
            </p:extLst>
          </p:nvPr>
        </p:nvGraphicFramePr>
        <p:xfrm>
          <a:off x="719848" y="32956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" name="Equation" r:id="rId5" imgW="190440" imgH="266400" progId="Equation.DSMT4">
                  <p:embed/>
                </p:oleObj>
              </mc:Choice>
              <mc:Fallback>
                <p:oleObj name="Equation" r:id="rId5" imgW="190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848" y="329565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" name="Object 260">
            <a:extLst>
              <a:ext uri="{FF2B5EF4-FFF2-40B4-BE49-F238E27FC236}">
                <a16:creationId xmlns:a16="http://schemas.microsoft.com/office/drawing/2014/main" id="{64FA3D8C-0A6B-4474-B77C-EBF38470D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297744"/>
              </p:ext>
            </p:extLst>
          </p:nvPr>
        </p:nvGraphicFramePr>
        <p:xfrm>
          <a:off x="1471875" y="2243775"/>
          <a:ext cx="673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" name="Equation" r:id="rId7" imgW="672840" imgH="266400" progId="Equation.DSMT4">
                  <p:embed/>
                </p:oleObj>
              </mc:Choice>
              <mc:Fallback>
                <p:oleObj name="Equation" r:id="rId7" imgW="672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1875" y="2243775"/>
                        <a:ext cx="6731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" name="Object 263">
            <a:extLst>
              <a:ext uri="{FF2B5EF4-FFF2-40B4-BE49-F238E27FC236}">
                <a16:creationId xmlns:a16="http://schemas.microsoft.com/office/drawing/2014/main" id="{24C9575E-5C35-4063-9CE5-13D719D5A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507505"/>
              </p:ext>
            </p:extLst>
          </p:nvPr>
        </p:nvGraphicFramePr>
        <p:xfrm>
          <a:off x="4742761" y="199020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" name="Equation" r:id="rId9" imgW="520560" imgH="241200" progId="Equation.DSMT4">
                  <p:embed/>
                </p:oleObj>
              </mc:Choice>
              <mc:Fallback>
                <p:oleObj name="Equation" r:id="rId9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42761" y="1990200"/>
                        <a:ext cx="520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" name="Object 271">
            <a:extLst>
              <a:ext uri="{FF2B5EF4-FFF2-40B4-BE49-F238E27FC236}">
                <a16:creationId xmlns:a16="http://schemas.microsoft.com/office/drawing/2014/main" id="{1DE9A929-7560-41C2-8908-2D597A7B0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472980"/>
              </p:ext>
            </p:extLst>
          </p:nvPr>
        </p:nvGraphicFramePr>
        <p:xfrm>
          <a:off x="4359316" y="641055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" name="Equation" r:id="rId11" imgW="672840" imgH="241200" progId="Equation.DSMT4">
                  <p:embed/>
                </p:oleObj>
              </mc:Choice>
              <mc:Fallback>
                <p:oleObj name="Equation" r:id="rId11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9316" y="641055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Object 272">
            <a:extLst>
              <a:ext uri="{FF2B5EF4-FFF2-40B4-BE49-F238E27FC236}">
                <a16:creationId xmlns:a16="http://schemas.microsoft.com/office/drawing/2014/main" id="{62C69145-BE14-4EC3-82EF-A567E7C44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736748"/>
              </p:ext>
            </p:extLst>
          </p:nvPr>
        </p:nvGraphicFramePr>
        <p:xfrm>
          <a:off x="5136950" y="1064359"/>
          <a:ext cx="1663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" name="Equation" r:id="rId13" imgW="1663560" imgH="711000" progId="Equation.DSMT4">
                  <p:embed/>
                </p:oleObj>
              </mc:Choice>
              <mc:Fallback>
                <p:oleObj name="Equation" r:id="rId13" imgW="1663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36950" y="1064359"/>
                        <a:ext cx="1663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" name="Object 282">
            <a:extLst>
              <a:ext uri="{FF2B5EF4-FFF2-40B4-BE49-F238E27FC236}">
                <a16:creationId xmlns:a16="http://schemas.microsoft.com/office/drawing/2014/main" id="{C6257B9F-CCAF-41BA-9877-9BE803BDD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834746"/>
              </p:ext>
            </p:extLst>
          </p:nvPr>
        </p:nvGraphicFramePr>
        <p:xfrm>
          <a:off x="7907395" y="1973343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" name="Equation" r:id="rId15" imgW="571320" imgH="241200" progId="Equation.DSMT4">
                  <p:embed/>
                </p:oleObj>
              </mc:Choice>
              <mc:Fallback>
                <p:oleObj name="Equation" r:id="rId15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07395" y="1973343"/>
                        <a:ext cx="571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Object 283">
            <a:extLst>
              <a:ext uri="{FF2B5EF4-FFF2-40B4-BE49-F238E27FC236}">
                <a16:creationId xmlns:a16="http://schemas.microsoft.com/office/drawing/2014/main" id="{6D194587-A736-42C0-ACD8-F78F96D69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727297"/>
              </p:ext>
            </p:extLst>
          </p:nvPr>
        </p:nvGraphicFramePr>
        <p:xfrm>
          <a:off x="11126788" y="200025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" name="Equation" r:id="rId17" imgW="495000" imgH="241200" progId="Equation.DSMT4">
                  <p:embed/>
                </p:oleObj>
              </mc:Choice>
              <mc:Fallback>
                <p:oleObj name="Equation" r:id="rId17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126788" y="200025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85E604-CF64-44C0-ADB6-70B6BF06E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64588"/>
              </p:ext>
            </p:extLst>
          </p:nvPr>
        </p:nvGraphicFramePr>
        <p:xfrm>
          <a:off x="7892086" y="2256475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" name="Equation" r:id="rId19" imgW="634680" imgH="241200" progId="Equation.DSMT4">
                  <p:embed/>
                </p:oleObj>
              </mc:Choice>
              <mc:Fallback>
                <p:oleObj name="Equation" r:id="rId19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92086" y="2256475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9674F26-AA7C-4FA8-9D8A-09FDB22D3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926757"/>
              </p:ext>
            </p:extLst>
          </p:nvPr>
        </p:nvGraphicFramePr>
        <p:xfrm>
          <a:off x="8286778" y="291274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" name="Equation" r:id="rId21" imgW="190440" imgH="241200" progId="Equation.DSMT4">
                  <p:embed/>
                </p:oleObj>
              </mc:Choice>
              <mc:Fallback>
                <p:oleObj name="Equation" r:id="rId2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286778" y="2912746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6701309-649D-4639-A77D-1939D37F4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310319"/>
              </p:ext>
            </p:extLst>
          </p:nvPr>
        </p:nvGraphicFramePr>
        <p:xfrm>
          <a:off x="10822652" y="63706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" name="Equation" r:id="rId23" imgW="663046" imgH="236283" progId="Equation.DSMT4">
                  <p:embed/>
                </p:oleObj>
              </mc:Choice>
              <mc:Fallback>
                <p:oleObj name="Equation" r:id="rId23" imgW="663046" imgH="2362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822652" y="63706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30E66A9-BB45-4377-AF92-5480CA729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62131"/>
              </p:ext>
            </p:extLst>
          </p:nvPr>
        </p:nvGraphicFramePr>
        <p:xfrm>
          <a:off x="26638" y="2803807"/>
          <a:ext cx="7080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" name="Equation" r:id="rId25" imgW="708554" imgH="159926" progId="Equation.DSMT4">
                  <p:embed/>
                </p:oleObj>
              </mc:Choice>
              <mc:Fallback>
                <p:oleObj name="Equation" r:id="rId25" imgW="708554" imgH="159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638" y="2803807"/>
                        <a:ext cx="7080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617DC0E-3E70-4327-A2BE-92C620FFB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44077"/>
              </p:ext>
            </p:extLst>
          </p:nvPr>
        </p:nvGraphicFramePr>
        <p:xfrm>
          <a:off x="3086163" y="2741456"/>
          <a:ext cx="7080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" name="Equation" r:id="rId27" imgW="708554" imgH="159926" progId="Equation.DSMT4">
                  <p:embed/>
                </p:oleObj>
              </mc:Choice>
              <mc:Fallback>
                <p:oleObj name="Equation" r:id="rId27" imgW="708554" imgH="159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086163" y="2741456"/>
                        <a:ext cx="7080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3BEE292-1C32-4E28-BDC2-7D3B3EAFA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744098"/>
              </p:ext>
            </p:extLst>
          </p:nvPr>
        </p:nvGraphicFramePr>
        <p:xfrm>
          <a:off x="11487150" y="2982913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" name="Equation" r:id="rId29" imgW="164880" imgH="241200" progId="Equation.DSMT4">
                  <p:embed/>
                </p:oleObj>
              </mc:Choice>
              <mc:Fallback>
                <p:oleObj name="Equation" r:id="rId29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87150" y="2982913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02B11B3A-2E45-45FC-BA1A-E6B758515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43337"/>
              </p:ext>
            </p:extLst>
          </p:nvPr>
        </p:nvGraphicFramePr>
        <p:xfrm>
          <a:off x="5546533" y="880126"/>
          <a:ext cx="7080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8" name="Equation" r:id="rId31" imgW="708554" imgH="159926" progId="Equation.DSMT4">
                  <p:embed/>
                </p:oleObj>
              </mc:Choice>
              <mc:Fallback>
                <p:oleObj name="Equation" r:id="rId31" imgW="708554" imgH="159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546533" y="880126"/>
                        <a:ext cx="7080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A11C070E-7E37-4EDE-9541-E56381C64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24631"/>
              </p:ext>
            </p:extLst>
          </p:nvPr>
        </p:nvGraphicFramePr>
        <p:xfrm>
          <a:off x="7647041" y="3209317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9" name="Equation" r:id="rId33" imgW="876240" imgH="406080" progId="Equation.DSMT4">
                  <p:embed/>
                </p:oleObj>
              </mc:Choice>
              <mc:Fallback>
                <p:oleObj name="Equation" r:id="rId33" imgW="87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647041" y="3209317"/>
                        <a:ext cx="87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1EC0521A-173A-49CF-AE4D-980637F30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89433"/>
              </p:ext>
            </p:extLst>
          </p:nvPr>
        </p:nvGraphicFramePr>
        <p:xfrm>
          <a:off x="10759661" y="3191332"/>
          <a:ext cx="868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0" name="Equation" r:id="rId35" imgW="868893" imgH="403844" progId="Equation.DSMT4">
                  <p:embed/>
                </p:oleObj>
              </mc:Choice>
              <mc:Fallback>
                <p:oleObj name="Equation" r:id="rId35" imgW="868893" imgH="4038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759661" y="3191332"/>
                        <a:ext cx="86836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" name="Isosceles Triangle 204">
            <a:extLst>
              <a:ext uri="{FF2B5EF4-FFF2-40B4-BE49-F238E27FC236}">
                <a16:creationId xmlns:a16="http://schemas.microsoft.com/office/drawing/2014/main" id="{C1E9D96C-87EE-44C6-98C1-852C80DCF634}"/>
              </a:ext>
            </a:extLst>
          </p:cNvPr>
          <p:cNvSpPr/>
          <p:nvPr/>
        </p:nvSpPr>
        <p:spPr>
          <a:xfrm rot="10800000" flipH="1">
            <a:off x="1204223" y="1274151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A336AE64-7D2E-4A99-9BD3-2A28B310C864}"/>
              </a:ext>
            </a:extLst>
          </p:cNvPr>
          <p:cNvSpPr/>
          <p:nvPr/>
        </p:nvSpPr>
        <p:spPr>
          <a:xfrm flipH="1">
            <a:off x="1204223" y="1356447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1BC59584-295F-41CE-9AA8-D1C7D34E6F2A}"/>
              </a:ext>
            </a:extLst>
          </p:cNvPr>
          <p:cNvSpPr/>
          <p:nvPr/>
        </p:nvSpPr>
        <p:spPr>
          <a:xfrm flipH="1">
            <a:off x="1204062" y="2836164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Isosceles Triangle 220">
            <a:extLst>
              <a:ext uri="{FF2B5EF4-FFF2-40B4-BE49-F238E27FC236}">
                <a16:creationId xmlns:a16="http://schemas.microsoft.com/office/drawing/2014/main" id="{66627F88-0CD3-4EBE-A836-7900A52DF92A}"/>
              </a:ext>
            </a:extLst>
          </p:cNvPr>
          <p:cNvSpPr/>
          <p:nvPr/>
        </p:nvSpPr>
        <p:spPr>
          <a:xfrm rot="10800000" flipH="1">
            <a:off x="1204062" y="275386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Isosceles Triangle 230">
            <a:extLst>
              <a:ext uri="{FF2B5EF4-FFF2-40B4-BE49-F238E27FC236}">
                <a16:creationId xmlns:a16="http://schemas.microsoft.com/office/drawing/2014/main" id="{AAF9E9F5-175E-4903-B81B-C29BCF9D88E4}"/>
              </a:ext>
            </a:extLst>
          </p:cNvPr>
          <p:cNvSpPr/>
          <p:nvPr/>
        </p:nvSpPr>
        <p:spPr>
          <a:xfrm rot="10800000" flipH="1">
            <a:off x="4277370" y="1217773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Isosceles Triangle 233">
            <a:extLst>
              <a:ext uri="{FF2B5EF4-FFF2-40B4-BE49-F238E27FC236}">
                <a16:creationId xmlns:a16="http://schemas.microsoft.com/office/drawing/2014/main" id="{591A19F2-1724-4F2B-A836-E2F2C3C98CFD}"/>
              </a:ext>
            </a:extLst>
          </p:cNvPr>
          <p:cNvSpPr/>
          <p:nvPr/>
        </p:nvSpPr>
        <p:spPr>
          <a:xfrm flipH="1">
            <a:off x="4277370" y="130006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954AB781-7FDE-41C5-8F85-92EA06522B3B}"/>
              </a:ext>
            </a:extLst>
          </p:cNvPr>
          <p:cNvSpPr/>
          <p:nvPr/>
        </p:nvSpPr>
        <p:spPr>
          <a:xfrm flipH="1">
            <a:off x="4277209" y="278359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Isosceles Triangle 243">
            <a:extLst>
              <a:ext uri="{FF2B5EF4-FFF2-40B4-BE49-F238E27FC236}">
                <a16:creationId xmlns:a16="http://schemas.microsoft.com/office/drawing/2014/main" id="{ED96B0A1-16DB-4C6D-AE1A-599FDC1CB0E0}"/>
              </a:ext>
            </a:extLst>
          </p:cNvPr>
          <p:cNvSpPr/>
          <p:nvPr/>
        </p:nvSpPr>
        <p:spPr>
          <a:xfrm rot="10800000" flipH="1">
            <a:off x="4277209" y="270130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A3A4ECED-DB37-4BB2-A7D8-9464F0B9B279}"/>
              </a:ext>
            </a:extLst>
          </p:cNvPr>
          <p:cNvSpPr/>
          <p:nvPr/>
        </p:nvSpPr>
        <p:spPr>
          <a:xfrm rot="10800000" flipH="1">
            <a:off x="7536004" y="122055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>
            <a:extLst>
              <a:ext uri="{FF2B5EF4-FFF2-40B4-BE49-F238E27FC236}">
                <a16:creationId xmlns:a16="http://schemas.microsoft.com/office/drawing/2014/main" id="{9B11710E-E06A-49D7-9CDB-D8EB12A8A81C}"/>
              </a:ext>
            </a:extLst>
          </p:cNvPr>
          <p:cNvSpPr/>
          <p:nvPr/>
        </p:nvSpPr>
        <p:spPr>
          <a:xfrm flipH="1">
            <a:off x="7536004" y="130284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Isosceles Triangle 257">
            <a:extLst>
              <a:ext uri="{FF2B5EF4-FFF2-40B4-BE49-F238E27FC236}">
                <a16:creationId xmlns:a16="http://schemas.microsoft.com/office/drawing/2014/main" id="{4AE312FD-16C8-46D4-8A79-4DC7B25BF669}"/>
              </a:ext>
            </a:extLst>
          </p:cNvPr>
          <p:cNvSpPr/>
          <p:nvPr/>
        </p:nvSpPr>
        <p:spPr>
          <a:xfrm flipH="1">
            <a:off x="7535843" y="278065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Isosceles Triangle 264">
            <a:extLst>
              <a:ext uri="{FF2B5EF4-FFF2-40B4-BE49-F238E27FC236}">
                <a16:creationId xmlns:a16="http://schemas.microsoft.com/office/drawing/2014/main" id="{C8C2869A-A6E5-411A-B50E-ACDBFA2676C6}"/>
              </a:ext>
            </a:extLst>
          </p:cNvPr>
          <p:cNvSpPr/>
          <p:nvPr/>
        </p:nvSpPr>
        <p:spPr>
          <a:xfrm rot="10800000" flipH="1">
            <a:off x="7535843" y="2698362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2" name="Table 56">
            <a:extLst>
              <a:ext uri="{FF2B5EF4-FFF2-40B4-BE49-F238E27FC236}">
                <a16:creationId xmlns:a16="http://schemas.microsoft.com/office/drawing/2014/main" id="{E32477CE-F27E-4D02-9777-5C466DF2A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48823"/>
              </p:ext>
            </p:extLst>
          </p:nvPr>
        </p:nvGraphicFramePr>
        <p:xfrm>
          <a:off x="3260423" y="4099343"/>
          <a:ext cx="19151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</a:tbl>
          </a:graphicData>
        </a:graphic>
      </p:graphicFrame>
      <p:graphicFrame>
        <p:nvGraphicFramePr>
          <p:cNvPr id="285" name="Table 56">
            <a:extLst>
              <a:ext uri="{FF2B5EF4-FFF2-40B4-BE49-F238E27FC236}">
                <a16:creationId xmlns:a16="http://schemas.microsoft.com/office/drawing/2014/main" id="{95B5B2CC-3F10-4E2F-8FBC-15D6EB0C7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88331"/>
              </p:ext>
            </p:extLst>
          </p:nvPr>
        </p:nvGraphicFramePr>
        <p:xfrm>
          <a:off x="6505740" y="4094152"/>
          <a:ext cx="19151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</a:tbl>
          </a:graphicData>
        </a:graphic>
      </p:graphicFrame>
      <p:graphicFrame>
        <p:nvGraphicFramePr>
          <p:cNvPr id="286" name="Table 56">
            <a:extLst>
              <a:ext uri="{FF2B5EF4-FFF2-40B4-BE49-F238E27FC236}">
                <a16:creationId xmlns:a16="http://schemas.microsoft.com/office/drawing/2014/main" id="{3EB2BCBD-3F22-4204-8D32-0474B489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91031"/>
              </p:ext>
            </p:extLst>
          </p:nvPr>
        </p:nvGraphicFramePr>
        <p:xfrm>
          <a:off x="9691935" y="4085580"/>
          <a:ext cx="19151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51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5F0E7-5C7E-4660-B043-2D8316DC826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1-bed </a:t>
            </a:r>
            <a:r>
              <a:rPr lang="en-US" dirty="0" err="1"/>
              <a:t>Skarstrom</a:t>
            </a:r>
            <a:r>
              <a:rPr lang="en-US" dirty="0"/>
              <a:t> type PSA cycle (re-pressurization w/ product)</a:t>
            </a:r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7C4647FF-A6B2-44C8-AD1D-59261B5F0616}"/>
              </a:ext>
            </a:extLst>
          </p:cNvPr>
          <p:cNvCxnSpPr>
            <a:cxnSpLocks/>
            <a:stCxn id="193" idx="3"/>
          </p:cNvCxnSpPr>
          <p:nvPr/>
        </p:nvCxnSpPr>
        <p:spPr>
          <a:xfrm rot="5400000">
            <a:off x="10635460" y="1478784"/>
            <a:ext cx="190010" cy="1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D7351073-73BF-473F-9E52-54459565C6CB}"/>
              </a:ext>
            </a:extLst>
          </p:cNvPr>
          <p:cNvSpPr/>
          <p:nvPr/>
        </p:nvSpPr>
        <p:spPr>
          <a:xfrm rot="10800000" flipH="1">
            <a:off x="10682827" y="12192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2BA5C585-5861-43C2-A2DF-153C0852AD8B}"/>
              </a:ext>
            </a:extLst>
          </p:cNvPr>
          <p:cNvSpPr/>
          <p:nvPr/>
        </p:nvSpPr>
        <p:spPr>
          <a:xfrm flipH="1">
            <a:off x="10682827" y="13015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F6881F5B-07C8-4FC6-B407-AE85E4DBBB7C}"/>
              </a:ext>
            </a:extLst>
          </p:cNvPr>
          <p:cNvCxnSpPr>
            <a:cxnSpLocks/>
            <a:stCxn id="196" idx="3"/>
          </p:cNvCxnSpPr>
          <p:nvPr/>
        </p:nvCxnSpPr>
        <p:spPr>
          <a:xfrm rot="16200000" flipV="1">
            <a:off x="10636204" y="2604168"/>
            <a:ext cx="188363" cy="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3B7FA60B-292C-4DFE-BA0E-115C1123FE42}"/>
              </a:ext>
            </a:extLst>
          </p:cNvPr>
          <p:cNvSpPr/>
          <p:nvPr/>
        </p:nvSpPr>
        <p:spPr>
          <a:xfrm flipH="1">
            <a:off x="10682666" y="278065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2D0BA570-CCAC-4B9C-9302-3E604A6AD689}"/>
              </a:ext>
            </a:extLst>
          </p:cNvPr>
          <p:cNvSpPr/>
          <p:nvPr/>
        </p:nvSpPr>
        <p:spPr>
          <a:xfrm rot="10800000" flipH="1">
            <a:off x="10682666" y="2698362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1B9FC77E-1FF3-4513-8136-4555E7876F0B}"/>
              </a:ext>
            </a:extLst>
          </p:cNvPr>
          <p:cNvCxnSpPr>
            <a:cxnSpLocks/>
            <a:stCxn id="212" idx="3"/>
          </p:cNvCxnSpPr>
          <p:nvPr/>
        </p:nvCxnSpPr>
        <p:spPr>
          <a:xfrm rot="5400000">
            <a:off x="7486967" y="1485906"/>
            <a:ext cx="192550" cy="9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AC803073-CD82-4EE1-8913-B0301471A172}"/>
              </a:ext>
            </a:extLst>
          </p:cNvPr>
          <p:cNvCxnSpPr>
            <a:cxnSpLocks/>
            <a:stCxn id="206" idx="3"/>
          </p:cNvCxnSpPr>
          <p:nvPr/>
        </p:nvCxnSpPr>
        <p:spPr>
          <a:xfrm rot="5400000" flipH="1" flipV="1">
            <a:off x="1156932" y="2658420"/>
            <a:ext cx="190310" cy="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9B6DB26E-7A43-4DA2-B0DB-E898B621E9AA}"/>
              </a:ext>
            </a:extLst>
          </p:cNvPr>
          <p:cNvCxnSpPr>
            <a:cxnSpLocks/>
            <a:stCxn id="210" idx="3"/>
          </p:cNvCxnSpPr>
          <p:nvPr/>
        </p:nvCxnSpPr>
        <p:spPr>
          <a:xfrm rot="16200000" flipV="1">
            <a:off x="4228441" y="2604800"/>
            <a:ext cx="191301" cy="1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BF675350-0148-4788-9A6E-F2A27595946C}"/>
              </a:ext>
            </a:extLst>
          </p:cNvPr>
          <p:cNvCxnSpPr>
            <a:cxnSpLocks/>
            <a:stCxn id="204" idx="3"/>
          </p:cNvCxnSpPr>
          <p:nvPr/>
        </p:nvCxnSpPr>
        <p:spPr>
          <a:xfrm rot="16200000" flipH="1">
            <a:off x="1157818" y="1532878"/>
            <a:ext cx="188698" cy="4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DE11A2FB-4324-43A6-BD7D-D50203B1AED6}"/>
              </a:ext>
            </a:extLst>
          </p:cNvPr>
          <p:cNvCxnSpPr>
            <a:cxnSpLocks/>
            <a:stCxn id="208" idx="3"/>
          </p:cNvCxnSpPr>
          <p:nvPr/>
        </p:nvCxnSpPr>
        <p:spPr>
          <a:xfrm rot="5400000">
            <a:off x="4228413" y="1477193"/>
            <a:ext cx="191517" cy="18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23DE3BAE-E8A0-493D-8499-60C89BBBB93D}"/>
              </a:ext>
            </a:extLst>
          </p:cNvPr>
          <p:cNvCxnSpPr>
            <a:cxnSpLocks/>
            <a:stCxn id="214" idx="3"/>
          </p:cNvCxnSpPr>
          <p:nvPr/>
        </p:nvCxnSpPr>
        <p:spPr>
          <a:xfrm rot="16200000" flipV="1">
            <a:off x="7488981" y="2603768"/>
            <a:ext cx="188363" cy="8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BD1AB38D-1595-4FB4-A0C6-11CF453021FA}"/>
              </a:ext>
            </a:extLst>
          </p:cNvPr>
          <p:cNvSpPr/>
          <p:nvPr/>
        </p:nvSpPr>
        <p:spPr>
          <a:xfrm rot="10800000" flipH="1">
            <a:off x="1204223" y="1274151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71793BBE-2C86-44CE-B7A5-BD446752BF57}"/>
              </a:ext>
            </a:extLst>
          </p:cNvPr>
          <p:cNvSpPr/>
          <p:nvPr/>
        </p:nvSpPr>
        <p:spPr>
          <a:xfrm flipH="1">
            <a:off x="1204223" y="1356447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Isosceles Triangle 204">
            <a:extLst>
              <a:ext uri="{FF2B5EF4-FFF2-40B4-BE49-F238E27FC236}">
                <a16:creationId xmlns:a16="http://schemas.microsoft.com/office/drawing/2014/main" id="{CAFD59AA-D266-4AC3-BEB0-FF3E8228C12F}"/>
              </a:ext>
            </a:extLst>
          </p:cNvPr>
          <p:cNvSpPr/>
          <p:nvPr/>
        </p:nvSpPr>
        <p:spPr>
          <a:xfrm flipH="1">
            <a:off x="1204062" y="2836164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512B9DC6-7451-4A5F-A3FD-97AB35AAB217}"/>
              </a:ext>
            </a:extLst>
          </p:cNvPr>
          <p:cNvSpPr/>
          <p:nvPr/>
        </p:nvSpPr>
        <p:spPr>
          <a:xfrm rot="10800000" flipH="1">
            <a:off x="1204062" y="275386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Isosceles Triangle 206">
            <a:extLst>
              <a:ext uri="{FF2B5EF4-FFF2-40B4-BE49-F238E27FC236}">
                <a16:creationId xmlns:a16="http://schemas.microsoft.com/office/drawing/2014/main" id="{8A8355B1-FFD5-4EE7-AD31-D35BA2286AE9}"/>
              </a:ext>
            </a:extLst>
          </p:cNvPr>
          <p:cNvSpPr/>
          <p:nvPr/>
        </p:nvSpPr>
        <p:spPr>
          <a:xfrm rot="10800000" flipH="1">
            <a:off x="4277370" y="1217773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56EBE678-85C5-4588-826C-168062D9A04F}"/>
              </a:ext>
            </a:extLst>
          </p:cNvPr>
          <p:cNvSpPr/>
          <p:nvPr/>
        </p:nvSpPr>
        <p:spPr>
          <a:xfrm flipH="1">
            <a:off x="4277370" y="130006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0DE23A0C-0AE4-40DF-B15D-291CCE96C540}"/>
              </a:ext>
            </a:extLst>
          </p:cNvPr>
          <p:cNvSpPr/>
          <p:nvPr/>
        </p:nvSpPr>
        <p:spPr>
          <a:xfrm flipH="1">
            <a:off x="4277209" y="278359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209">
            <a:extLst>
              <a:ext uri="{FF2B5EF4-FFF2-40B4-BE49-F238E27FC236}">
                <a16:creationId xmlns:a16="http://schemas.microsoft.com/office/drawing/2014/main" id="{09E623B9-0CB2-4C68-A16E-DBFBF66A249E}"/>
              </a:ext>
            </a:extLst>
          </p:cNvPr>
          <p:cNvSpPr/>
          <p:nvPr/>
        </p:nvSpPr>
        <p:spPr>
          <a:xfrm rot="10800000" flipH="1">
            <a:off x="4277209" y="270130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6E38F274-AC1A-4575-9625-D2A4FBC4663A}"/>
              </a:ext>
            </a:extLst>
          </p:cNvPr>
          <p:cNvSpPr/>
          <p:nvPr/>
        </p:nvSpPr>
        <p:spPr>
          <a:xfrm rot="10800000" flipH="1">
            <a:off x="7536004" y="1225532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9B31452A-6CD5-47BB-BECE-DD5FDE293C32}"/>
              </a:ext>
            </a:extLst>
          </p:cNvPr>
          <p:cNvSpPr/>
          <p:nvPr/>
        </p:nvSpPr>
        <p:spPr>
          <a:xfrm flipH="1">
            <a:off x="7536004" y="130782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09BB4601-2AF6-416F-AD9D-90AA064D85E8}"/>
              </a:ext>
            </a:extLst>
          </p:cNvPr>
          <p:cNvSpPr/>
          <p:nvPr/>
        </p:nvSpPr>
        <p:spPr>
          <a:xfrm flipH="1">
            <a:off x="7535843" y="278065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6CBC146E-EEA7-4EFC-8C00-044F82F5616C}"/>
              </a:ext>
            </a:extLst>
          </p:cNvPr>
          <p:cNvSpPr/>
          <p:nvPr/>
        </p:nvSpPr>
        <p:spPr>
          <a:xfrm rot="10800000" flipH="1">
            <a:off x="7535843" y="2698362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E2C44FE-6CB0-40C2-BCDC-A4F9A2C6E8C8}"/>
              </a:ext>
            </a:extLst>
          </p:cNvPr>
          <p:cNvSpPr txBox="1"/>
          <p:nvPr/>
        </p:nvSpPr>
        <p:spPr>
          <a:xfrm>
            <a:off x="954072" y="458418"/>
            <a:ext cx="143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RP w/prod.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A213EB19-7204-487E-A4ED-230B34596BA1}"/>
              </a:ext>
            </a:extLst>
          </p:cNvPr>
          <p:cNvSpPr txBox="1"/>
          <p:nvPr/>
        </p:nvSpPr>
        <p:spPr>
          <a:xfrm>
            <a:off x="3996641" y="456316"/>
            <a:ext cx="143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HP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F134C5B-E07F-4B40-A7AD-8A6BCE316548}"/>
              </a:ext>
            </a:extLst>
          </p:cNvPr>
          <p:cNvSpPr txBox="1"/>
          <p:nvPr/>
        </p:nvSpPr>
        <p:spPr>
          <a:xfrm>
            <a:off x="7284440" y="456316"/>
            <a:ext cx="143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DP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194ACC15-3AD8-464E-8804-0FE3ABD3A9AF}"/>
              </a:ext>
            </a:extLst>
          </p:cNvPr>
          <p:cNvSpPr txBox="1"/>
          <p:nvPr/>
        </p:nvSpPr>
        <p:spPr>
          <a:xfrm>
            <a:off x="10422416" y="456316"/>
            <a:ext cx="143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LP</a:t>
            </a:r>
          </a:p>
        </p:txBody>
      </p: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B4CD196E-FE95-4FC9-BC25-1E417F07B6B0}"/>
              </a:ext>
            </a:extLst>
          </p:cNvPr>
          <p:cNvCxnSpPr>
            <a:cxnSpLocks/>
            <a:stCxn id="336" idx="3"/>
            <a:endCxn id="339" idx="1"/>
          </p:cNvCxnSpPr>
          <p:nvPr/>
        </p:nvCxnSpPr>
        <p:spPr>
          <a:xfrm rot="5400000" flipH="1" flipV="1">
            <a:off x="10672671" y="902617"/>
            <a:ext cx="245476" cy="38725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6B7DE25-8547-4C47-9BE9-38D720D46427}"/>
              </a:ext>
            </a:extLst>
          </p:cNvPr>
          <p:cNvSpPr/>
          <p:nvPr/>
        </p:nvSpPr>
        <p:spPr>
          <a:xfrm>
            <a:off x="1123793" y="1627441"/>
            <a:ext cx="257175" cy="93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5F42CEE2-BA7C-4F74-A9F2-63DD4526B6A3}"/>
              </a:ext>
            </a:extLst>
          </p:cNvPr>
          <p:cNvCxnSpPr>
            <a:cxnSpLocks/>
            <a:stCxn id="224" idx="3"/>
            <a:endCxn id="220" idx="2"/>
          </p:cNvCxnSpPr>
          <p:nvPr/>
        </p:nvCxnSpPr>
        <p:spPr>
          <a:xfrm rot="5400000" flipH="1" flipV="1">
            <a:off x="1092932" y="2594420"/>
            <a:ext cx="190309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E2863BB4-4DE8-4B6D-8B25-ABF22D23815D}"/>
              </a:ext>
            </a:extLst>
          </p:cNvPr>
          <p:cNvCxnSpPr>
            <a:cxnSpLocks/>
            <a:stCxn id="226" idx="3"/>
            <a:endCxn id="220" idx="2"/>
          </p:cNvCxnSpPr>
          <p:nvPr/>
        </p:nvCxnSpPr>
        <p:spPr>
          <a:xfrm rot="16200000" flipV="1">
            <a:off x="1221520" y="2594420"/>
            <a:ext cx="190309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963213E2-1372-47BD-955B-36E66B949F6F}"/>
              </a:ext>
            </a:extLst>
          </p:cNvPr>
          <p:cNvSpPr/>
          <p:nvPr/>
        </p:nvSpPr>
        <p:spPr>
          <a:xfrm flipH="1">
            <a:off x="1076061" y="2836164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DAA11A80-9934-4BF9-A976-B71387C8B0E4}"/>
              </a:ext>
            </a:extLst>
          </p:cNvPr>
          <p:cNvSpPr/>
          <p:nvPr/>
        </p:nvSpPr>
        <p:spPr>
          <a:xfrm rot="10800000" flipH="1">
            <a:off x="1076061" y="275386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Isosceles Triangle 224">
            <a:extLst>
              <a:ext uri="{FF2B5EF4-FFF2-40B4-BE49-F238E27FC236}">
                <a16:creationId xmlns:a16="http://schemas.microsoft.com/office/drawing/2014/main" id="{365920DD-0C1D-4F39-AA12-A93C110FD92B}"/>
              </a:ext>
            </a:extLst>
          </p:cNvPr>
          <p:cNvSpPr/>
          <p:nvPr/>
        </p:nvSpPr>
        <p:spPr>
          <a:xfrm flipH="1">
            <a:off x="1333236" y="2836164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Isosceles Triangle 225">
            <a:extLst>
              <a:ext uri="{FF2B5EF4-FFF2-40B4-BE49-F238E27FC236}">
                <a16:creationId xmlns:a16="http://schemas.microsoft.com/office/drawing/2014/main" id="{F952DB3F-54BD-4A35-B381-3F67C2AD1A1B}"/>
              </a:ext>
            </a:extLst>
          </p:cNvPr>
          <p:cNvSpPr/>
          <p:nvPr/>
        </p:nvSpPr>
        <p:spPr>
          <a:xfrm rot="10800000" flipH="1">
            <a:off x="1333236" y="2753868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9F77B3C9-6F77-4E47-9CC7-EDF13E3C460D}"/>
              </a:ext>
            </a:extLst>
          </p:cNvPr>
          <p:cNvCxnSpPr>
            <a:cxnSpLocks/>
            <a:stCxn id="232" idx="3"/>
          </p:cNvCxnSpPr>
          <p:nvPr/>
        </p:nvCxnSpPr>
        <p:spPr>
          <a:xfrm rot="5400000" flipV="1">
            <a:off x="1092930" y="1467993"/>
            <a:ext cx="190310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9" name="Isosceles Triangle 228">
            <a:extLst>
              <a:ext uri="{FF2B5EF4-FFF2-40B4-BE49-F238E27FC236}">
                <a16:creationId xmlns:a16="http://schemas.microsoft.com/office/drawing/2014/main" id="{2BDB125E-A49E-4737-BF74-409FA3263492}"/>
              </a:ext>
            </a:extLst>
          </p:cNvPr>
          <p:cNvSpPr/>
          <p:nvPr/>
        </p:nvSpPr>
        <p:spPr>
          <a:xfrm rot="10800000" flipH="1">
            <a:off x="1333236" y="1272539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2D0E97FC-E8AE-4215-97FF-ECF588340C4C}"/>
              </a:ext>
            </a:extLst>
          </p:cNvPr>
          <p:cNvSpPr/>
          <p:nvPr/>
        </p:nvSpPr>
        <p:spPr>
          <a:xfrm flipH="1">
            <a:off x="1333236" y="1354835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Isosceles Triangle 230">
            <a:extLst>
              <a:ext uri="{FF2B5EF4-FFF2-40B4-BE49-F238E27FC236}">
                <a16:creationId xmlns:a16="http://schemas.microsoft.com/office/drawing/2014/main" id="{1054879C-7A03-4CC6-A520-02EBCEF7FE74}"/>
              </a:ext>
            </a:extLst>
          </p:cNvPr>
          <p:cNvSpPr/>
          <p:nvPr/>
        </p:nvSpPr>
        <p:spPr>
          <a:xfrm rot="10800000" flipH="1">
            <a:off x="1076061" y="127253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0E7A1233-97AF-41E2-B954-21E5562A3A56}"/>
              </a:ext>
            </a:extLst>
          </p:cNvPr>
          <p:cNvSpPr/>
          <p:nvPr/>
        </p:nvSpPr>
        <p:spPr>
          <a:xfrm flipH="1">
            <a:off x="1076061" y="1354835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B43DF0A-D3C6-4724-8783-65EB3BB89AE1}"/>
              </a:ext>
            </a:extLst>
          </p:cNvPr>
          <p:cNvSpPr/>
          <p:nvPr/>
        </p:nvSpPr>
        <p:spPr>
          <a:xfrm>
            <a:off x="669237" y="3084423"/>
            <a:ext cx="325968" cy="19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FT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4A2F121-733C-47BA-BF85-1D18F660AE0A}"/>
              </a:ext>
            </a:extLst>
          </p:cNvPr>
          <p:cNvSpPr/>
          <p:nvPr/>
        </p:nvSpPr>
        <p:spPr>
          <a:xfrm>
            <a:off x="1511044" y="927735"/>
            <a:ext cx="325968" cy="19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</a:t>
            </a:r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9F34B4D2-0C4A-43E7-BB16-ACE8884BD263}"/>
              </a:ext>
            </a:extLst>
          </p:cNvPr>
          <p:cNvSpPr/>
          <p:nvPr/>
        </p:nvSpPr>
        <p:spPr>
          <a:xfrm rot="16200000" flipH="1">
            <a:off x="417206" y="314063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C17610DE-5781-4F6C-9BDF-ADEA6FFA1F85}"/>
              </a:ext>
            </a:extLst>
          </p:cNvPr>
          <p:cNvSpPr/>
          <p:nvPr/>
        </p:nvSpPr>
        <p:spPr>
          <a:xfrm rot="5400000" flipH="1">
            <a:off x="334910" y="314063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7AAB20A-25D2-4E7D-8969-CA32F01D89BA}"/>
              </a:ext>
            </a:extLst>
          </p:cNvPr>
          <p:cNvCxnSpPr>
            <a:stCxn id="236" idx="0"/>
            <a:endCxn id="238" idx="1"/>
          </p:cNvCxnSpPr>
          <p:nvPr/>
        </p:nvCxnSpPr>
        <p:spPr>
          <a:xfrm rot="5400000" flipH="1">
            <a:off x="330988" y="3088985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8" name="Partial Circle 237">
            <a:extLst>
              <a:ext uri="{FF2B5EF4-FFF2-40B4-BE49-F238E27FC236}">
                <a16:creationId xmlns:a16="http://schemas.microsoft.com/office/drawing/2014/main" id="{216FDD45-F1FA-4B88-A57E-DBF588674777}"/>
              </a:ext>
            </a:extLst>
          </p:cNvPr>
          <p:cNvSpPr/>
          <p:nvPr/>
        </p:nvSpPr>
        <p:spPr>
          <a:xfrm rot="10800000">
            <a:off x="341493" y="2996184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D481B479-CAFB-4E4E-A99C-6D5E07BF9F1F}"/>
              </a:ext>
            </a:extLst>
          </p:cNvPr>
          <p:cNvCxnSpPr>
            <a:stCxn id="233" idx="3"/>
            <a:endCxn id="223" idx="3"/>
          </p:cNvCxnSpPr>
          <p:nvPr/>
        </p:nvCxnSpPr>
        <p:spPr>
          <a:xfrm flipV="1">
            <a:off x="995205" y="2918460"/>
            <a:ext cx="128587" cy="26529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EC4814B-9A29-42EF-9E51-B939315BAA59}"/>
              </a:ext>
            </a:extLst>
          </p:cNvPr>
          <p:cNvCxnSpPr>
            <a:stCxn id="233" idx="1"/>
          </p:cNvCxnSpPr>
          <p:nvPr/>
        </p:nvCxnSpPr>
        <p:spPr>
          <a:xfrm flipH="1">
            <a:off x="507525" y="3183751"/>
            <a:ext cx="161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634A9FA-40FB-4737-B9E1-A30016F342CD}"/>
              </a:ext>
            </a:extLst>
          </p:cNvPr>
          <p:cNvCxnSpPr>
            <a:cxnSpLocks/>
          </p:cNvCxnSpPr>
          <p:nvPr/>
        </p:nvCxnSpPr>
        <p:spPr>
          <a:xfrm flipH="1">
            <a:off x="218440" y="3181786"/>
            <a:ext cx="12305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107270ED-A86F-4CCF-9E34-ADAD69B33F25}"/>
              </a:ext>
            </a:extLst>
          </p:cNvPr>
          <p:cNvSpPr/>
          <p:nvPr/>
        </p:nvSpPr>
        <p:spPr>
          <a:xfrm rot="16200000" flipH="1">
            <a:off x="2042801" y="98533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0DF25804-4C65-4124-A3FD-48C0687F7B3C}"/>
              </a:ext>
            </a:extLst>
          </p:cNvPr>
          <p:cNvSpPr/>
          <p:nvPr/>
        </p:nvSpPr>
        <p:spPr>
          <a:xfrm rot="5400000" flipH="1">
            <a:off x="1960505" y="98533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01C916D-07DB-49B7-97A0-5C24A62B301A}"/>
              </a:ext>
            </a:extLst>
          </p:cNvPr>
          <p:cNvCxnSpPr>
            <a:stCxn id="243" idx="0"/>
            <a:endCxn id="245" idx="1"/>
          </p:cNvCxnSpPr>
          <p:nvPr/>
        </p:nvCxnSpPr>
        <p:spPr>
          <a:xfrm flipH="1" flipV="1">
            <a:off x="2049384" y="844864"/>
            <a:ext cx="1" cy="18162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5" name="Partial Circle 244">
            <a:extLst>
              <a:ext uri="{FF2B5EF4-FFF2-40B4-BE49-F238E27FC236}">
                <a16:creationId xmlns:a16="http://schemas.microsoft.com/office/drawing/2014/main" id="{8657AD29-DEA6-443A-8F53-CB3A99B98A6A}"/>
              </a:ext>
            </a:extLst>
          </p:cNvPr>
          <p:cNvSpPr/>
          <p:nvPr/>
        </p:nvSpPr>
        <p:spPr>
          <a:xfrm rot="10800000">
            <a:off x="1967088" y="844864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C45F7E5-1682-49DC-A8C2-E8E5ED8873E8}"/>
              </a:ext>
            </a:extLst>
          </p:cNvPr>
          <p:cNvCxnSpPr>
            <a:cxnSpLocks/>
            <a:stCxn id="243" idx="3"/>
            <a:endCxn id="234" idx="3"/>
          </p:cNvCxnSpPr>
          <p:nvPr/>
        </p:nvCxnSpPr>
        <p:spPr>
          <a:xfrm flipH="1">
            <a:off x="1837012" y="1026487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A3EB20C-43AB-430F-AD14-96BFDE1AEC50}"/>
              </a:ext>
            </a:extLst>
          </p:cNvPr>
          <p:cNvCxnSpPr>
            <a:cxnSpLocks/>
          </p:cNvCxnSpPr>
          <p:nvPr/>
        </p:nvCxnSpPr>
        <p:spPr>
          <a:xfrm flipH="1">
            <a:off x="2131680" y="1028531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CFEC6739-4922-403D-BA33-80682150EA87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rot="5400000" flipH="1" flipV="1">
            <a:off x="1194680" y="956176"/>
            <a:ext cx="245476" cy="38725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708C1459-4076-457B-9223-E2ED65C863FA}"/>
              </a:ext>
            </a:extLst>
          </p:cNvPr>
          <p:cNvCxnSpPr>
            <a:cxnSpLocks/>
            <a:stCxn id="252" idx="0"/>
            <a:endCxn id="225" idx="3"/>
          </p:cNvCxnSpPr>
          <p:nvPr/>
        </p:nvCxnSpPr>
        <p:spPr>
          <a:xfrm rot="16200000" flipV="1">
            <a:off x="1456353" y="2843075"/>
            <a:ext cx="132645" cy="283415"/>
          </a:xfrm>
          <a:prstGeom prst="bentConnector3">
            <a:avLst>
              <a:gd name="adj1" fmla="val -1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859355E4-993C-41E9-AB85-10B0E5BBA427}"/>
              </a:ext>
            </a:extLst>
          </p:cNvPr>
          <p:cNvSpPr/>
          <p:nvPr/>
        </p:nvSpPr>
        <p:spPr>
          <a:xfrm>
            <a:off x="1612911" y="3102575"/>
            <a:ext cx="102941" cy="726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DD25B75-A479-4773-96C2-EAFBB57E9805}"/>
              </a:ext>
            </a:extLst>
          </p:cNvPr>
          <p:cNvSpPr/>
          <p:nvPr/>
        </p:nvSpPr>
        <p:spPr>
          <a:xfrm>
            <a:off x="1612911" y="3051105"/>
            <a:ext cx="102941" cy="10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FFDDD70-68B1-4752-B3A6-BE5913CF6693}"/>
              </a:ext>
            </a:extLst>
          </p:cNvPr>
          <p:cNvSpPr/>
          <p:nvPr/>
        </p:nvSpPr>
        <p:spPr>
          <a:xfrm>
            <a:off x="1638014" y="3076208"/>
            <a:ext cx="52735" cy="52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02FDBA7-5017-4611-8EB7-78ED0D361C15}"/>
              </a:ext>
            </a:extLst>
          </p:cNvPr>
          <p:cNvCxnSpPr>
            <a:cxnSpLocks/>
            <a:endCxn id="253" idx="3"/>
          </p:cNvCxnSpPr>
          <p:nvPr/>
        </p:nvCxnSpPr>
        <p:spPr>
          <a:xfrm flipH="1">
            <a:off x="1645737" y="3121220"/>
            <a:ext cx="25631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6D18CEA-10FB-488A-8AE6-5183EBE0CA63}"/>
              </a:ext>
            </a:extLst>
          </p:cNvPr>
          <p:cNvSpPr/>
          <p:nvPr/>
        </p:nvSpPr>
        <p:spPr>
          <a:xfrm>
            <a:off x="4194653" y="1573882"/>
            <a:ext cx="257175" cy="93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29CF51A8-C1A7-4080-990D-F11ADB463D7B}"/>
              </a:ext>
            </a:extLst>
          </p:cNvPr>
          <p:cNvCxnSpPr>
            <a:cxnSpLocks/>
            <a:stCxn id="261" idx="3"/>
            <a:endCxn id="255" idx="2"/>
          </p:cNvCxnSpPr>
          <p:nvPr/>
        </p:nvCxnSpPr>
        <p:spPr>
          <a:xfrm rot="16200000" flipV="1">
            <a:off x="4292380" y="2540861"/>
            <a:ext cx="190309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8" name="Isosceles Triangle 257">
            <a:extLst>
              <a:ext uri="{FF2B5EF4-FFF2-40B4-BE49-F238E27FC236}">
                <a16:creationId xmlns:a16="http://schemas.microsoft.com/office/drawing/2014/main" id="{91D1570B-8469-4BC4-8422-C6C31846E7C4}"/>
              </a:ext>
            </a:extLst>
          </p:cNvPr>
          <p:cNvSpPr/>
          <p:nvPr/>
        </p:nvSpPr>
        <p:spPr>
          <a:xfrm flipH="1">
            <a:off x="4146921" y="2782605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Isosceles Triangle 258">
            <a:extLst>
              <a:ext uri="{FF2B5EF4-FFF2-40B4-BE49-F238E27FC236}">
                <a16:creationId xmlns:a16="http://schemas.microsoft.com/office/drawing/2014/main" id="{9A080840-7815-46D8-99A7-3B6407190739}"/>
              </a:ext>
            </a:extLst>
          </p:cNvPr>
          <p:cNvSpPr/>
          <p:nvPr/>
        </p:nvSpPr>
        <p:spPr>
          <a:xfrm rot="10800000" flipH="1">
            <a:off x="4146921" y="2700309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D8BFF285-D096-40F2-B7EB-FC6B4B4252C7}"/>
              </a:ext>
            </a:extLst>
          </p:cNvPr>
          <p:cNvSpPr/>
          <p:nvPr/>
        </p:nvSpPr>
        <p:spPr>
          <a:xfrm flipH="1">
            <a:off x="4404096" y="2782605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Isosceles Triangle 260">
            <a:extLst>
              <a:ext uri="{FF2B5EF4-FFF2-40B4-BE49-F238E27FC236}">
                <a16:creationId xmlns:a16="http://schemas.microsoft.com/office/drawing/2014/main" id="{19A75984-EA47-49DF-BF71-2E79831748E3}"/>
              </a:ext>
            </a:extLst>
          </p:cNvPr>
          <p:cNvSpPr/>
          <p:nvPr/>
        </p:nvSpPr>
        <p:spPr>
          <a:xfrm rot="10800000" flipH="1">
            <a:off x="4404096" y="270030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59D191-0869-4F45-953C-ABEC219A788A}"/>
              </a:ext>
            </a:extLst>
          </p:cNvPr>
          <p:cNvCxnSpPr>
            <a:cxnSpLocks/>
            <a:stCxn id="265" idx="3"/>
          </p:cNvCxnSpPr>
          <p:nvPr/>
        </p:nvCxnSpPr>
        <p:spPr>
          <a:xfrm rot="16200000" flipH="1" flipV="1">
            <a:off x="4292378" y="1414433"/>
            <a:ext cx="190310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B7AB443D-4901-4392-8BA5-027F24DA8015}"/>
              </a:ext>
            </a:extLst>
          </p:cNvPr>
          <p:cNvCxnSpPr>
            <a:cxnSpLocks/>
            <a:stCxn id="267" idx="3"/>
          </p:cNvCxnSpPr>
          <p:nvPr/>
        </p:nvCxnSpPr>
        <p:spPr>
          <a:xfrm rot="5400000" flipV="1">
            <a:off x="4163790" y="1414434"/>
            <a:ext cx="190310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4" name="Isosceles Triangle 263">
            <a:extLst>
              <a:ext uri="{FF2B5EF4-FFF2-40B4-BE49-F238E27FC236}">
                <a16:creationId xmlns:a16="http://schemas.microsoft.com/office/drawing/2014/main" id="{4472FCC9-40C6-4F64-9385-89136F4D5DE7}"/>
              </a:ext>
            </a:extLst>
          </p:cNvPr>
          <p:cNvSpPr/>
          <p:nvPr/>
        </p:nvSpPr>
        <p:spPr>
          <a:xfrm rot="10800000" flipH="1">
            <a:off x="4404096" y="12189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Isosceles Triangle 264">
            <a:extLst>
              <a:ext uri="{FF2B5EF4-FFF2-40B4-BE49-F238E27FC236}">
                <a16:creationId xmlns:a16="http://schemas.microsoft.com/office/drawing/2014/main" id="{220353C5-1680-4E01-A507-D74C81550F23}"/>
              </a:ext>
            </a:extLst>
          </p:cNvPr>
          <p:cNvSpPr/>
          <p:nvPr/>
        </p:nvSpPr>
        <p:spPr>
          <a:xfrm flipH="1">
            <a:off x="4404096" y="13012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Isosceles Triangle 265">
            <a:extLst>
              <a:ext uri="{FF2B5EF4-FFF2-40B4-BE49-F238E27FC236}">
                <a16:creationId xmlns:a16="http://schemas.microsoft.com/office/drawing/2014/main" id="{DF53A3A4-22D8-4F8A-9AEC-8F98D6F03EC9}"/>
              </a:ext>
            </a:extLst>
          </p:cNvPr>
          <p:cNvSpPr/>
          <p:nvPr/>
        </p:nvSpPr>
        <p:spPr>
          <a:xfrm rot="10800000" flipH="1">
            <a:off x="4146921" y="12189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Isosceles Triangle 266">
            <a:extLst>
              <a:ext uri="{FF2B5EF4-FFF2-40B4-BE49-F238E27FC236}">
                <a16:creationId xmlns:a16="http://schemas.microsoft.com/office/drawing/2014/main" id="{68AE1A52-607A-48F6-99A0-2CAD0B467F44}"/>
              </a:ext>
            </a:extLst>
          </p:cNvPr>
          <p:cNvSpPr/>
          <p:nvPr/>
        </p:nvSpPr>
        <p:spPr>
          <a:xfrm flipH="1">
            <a:off x="4146921" y="1301276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DCCEC44-2F7B-484E-A593-C4EE127B805E}"/>
              </a:ext>
            </a:extLst>
          </p:cNvPr>
          <p:cNvSpPr/>
          <p:nvPr/>
        </p:nvSpPr>
        <p:spPr>
          <a:xfrm>
            <a:off x="3740097" y="3030864"/>
            <a:ext cx="325968" cy="19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FT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56F63A90-2E9B-4B98-A435-691C5D28C4EB}"/>
              </a:ext>
            </a:extLst>
          </p:cNvPr>
          <p:cNvSpPr/>
          <p:nvPr/>
        </p:nvSpPr>
        <p:spPr>
          <a:xfrm>
            <a:off x="4581904" y="874176"/>
            <a:ext cx="325968" cy="19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</a:t>
            </a:r>
          </a:p>
        </p:txBody>
      </p:sp>
      <p:sp>
        <p:nvSpPr>
          <p:cNvPr id="270" name="Isosceles Triangle 269">
            <a:extLst>
              <a:ext uri="{FF2B5EF4-FFF2-40B4-BE49-F238E27FC236}">
                <a16:creationId xmlns:a16="http://schemas.microsoft.com/office/drawing/2014/main" id="{76DDA806-02E8-4DF1-9A2B-C9B630A89440}"/>
              </a:ext>
            </a:extLst>
          </p:cNvPr>
          <p:cNvSpPr/>
          <p:nvPr/>
        </p:nvSpPr>
        <p:spPr>
          <a:xfrm rot="16200000" flipH="1">
            <a:off x="3488066" y="30870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6D8B9295-E339-42C4-84D1-B54088B4D1FB}"/>
              </a:ext>
            </a:extLst>
          </p:cNvPr>
          <p:cNvSpPr/>
          <p:nvPr/>
        </p:nvSpPr>
        <p:spPr>
          <a:xfrm rot="5400000" flipH="1">
            <a:off x="3405770" y="30870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C385B85-3CCE-4B89-B7DA-3E014A8AC088}"/>
              </a:ext>
            </a:extLst>
          </p:cNvPr>
          <p:cNvCxnSpPr>
            <a:stCxn id="271" idx="0"/>
            <a:endCxn id="273" idx="1"/>
          </p:cNvCxnSpPr>
          <p:nvPr/>
        </p:nvCxnSpPr>
        <p:spPr>
          <a:xfrm rot="5400000" flipH="1">
            <a:off x="3401848" y="3035426"/>
            <a:ext cx="18560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3" name="Partial Circle 272">
            <a:extLst>
              <a:ext uri="{FF2B5EF4-FFF2-40B4-BE49-F238E27FC236}">
                <a16:creationId xmlns:a16="http://schemas.microsoft.com/office/drawing/2014/main" id="{6A186C11-87B0-49B5-976B-C61E5039D899}"/>
              </a:ext>
            </a:extLst>
          </p:cNvPr>
          <p:cNvSpPr/>
          <p:nvPr/>
        </p:nvSpPr>
        <p:spPr>
          <a:xfrm rot="10800000">
            <a:off x="3412353" y="29426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F18927B4-B312-4104-8F5E-D908A2AADC8C}"/>
              </a:ext>
            </a:extLst>
          </p:cNvPr>
          <p:cNvCxnSpPr>
            <a:stCxn id="268" idx="3"/>
            <a:endCxn id="258" idx="3"/>
          </p:cNvCxnSpPr>
          <p:nvPr/>
        </p:nvCxnSpPr>
        <p:spPr>
          <a:xfrm flipV="1">
            <a:off x="4066065" y="2864901"/>
            <a:ext cx="128587" cy="265291"/>
          </a:xfrm>
          <a:prstGeom prst="bentConnector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C461EAE9-9D56-4F41-B893-AA6EEB1D3B97}"/>
              </a:ext>
            </a:extLst>
          </p:cNvPr>
          <p:cNvCxnSpPr>
            <a:stCxn id="268" idx="1"/>
          </p:cNvCxnSpPr>
          <p:nvPr/>
        </p:nvCxnSpPr>
        <p:spPr>
          <a:xfrm flipH="1">
            <a:off x="3578385" y="3130192"/>
            <a:ext cx="16171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37D45E9-E268-42D4-A1CD-1646842F3737}"/>
              </a:ext>
            </a:extLst>
          </p:cNvPr>
          <p:cNvCxnSpPr>
            <a:cxnSpLocks/>
          </p:cNvCxnSpPr>
          <p:nvPr/>
        </p:nvCxnSpPr>
        <p:spPr>
          <a:xfrm flipH="1">
            <a:off x="3289300" y="3128227"/>
            <a:ext cx="123053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C7497E58-7716-4AF6-B1A8-C9E266D62305}"/>
              </a:ext>
            </a:extLst>
          </p:cNvPr>
          <p:cNvSpPr/>
          <p:nvPr/>
        </p:nvSpPr>
        <p:spPr>
          <a:xfrm rot="16200000" flipH="1">
            <a:off x="5113661" y="9317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Isosceles Triangle 277">
            <a:extLst>
              <a:ext uri="{FF2B5EF4-FFF2-40B4-BE49-F238E27FC236}">
                <a16:creationId xmlns:a16="http://schemas.microsoft.com/office/drawing/2014/main" id="{9B0824AF-E157-4E9F-A946-74649B474778}"/>
              </a:ext>
            </a:extLst>
          </p:cNvPr>
          <p:cNvSpPr/>
          <p:nvPr/>
        </p:nvSpPr>
        <p:spPr>
          <a:xfrm rot="5400000" flipH="1">
            <a:off x="5031365" y="9317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DDB531D-500A-43EF-BA5D-AA983CA6EB70}"/>
              </a:ext>
            </a:extLst>
          </p:cNvPr>
          <p:cNvCxnSpPr>
            <a:stCxn id="278" idx="0"/>
            <a:endCxn id="280" idx="1"/>
          </p:cNvCxnSpPr>
          <p:nvPr/>
        </p:nvCxnSpPr>
        <p:spPr>
          <a:xfrm rot="5400000" flipH="1">
            <a:off x="5027443" y="880126"/>
            <a:ext cx="185602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0" name="Partial Circle 279">
            <a:extLst>
              <a:ext uri="{FF2B5EF4-FFF2-40B4-BE49-F238E27FC236}">
                <a16:creationId xmlns:a16="http://schemas.microsoft.com/office/drawing/2014/main" id="{C01A1729-CB13-4A75-B322-EAF2E8824B2D}"/>
              </a:ext>
            </a:extLst>
          </p:cNvPr>
          <p:cNvSpPr/>
          <p:nvPr/>
        </p:nvSpPr>
        <p:spPr>
          <a:xfrm rot="10800000">
            <a:off x="5037948" y="7873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09F899A-3C37-44E0-A18A-AE03D2C9BD78}"/>
              </a:ext>
            </a:extLst>
          </p:cNvPr>
          <p:cNvCxnSpPr>
            <a:cxnSpLocks/>
            <a:stCxn id="278" idx="3"/>
            <a:endCxn id="269" idx="3"/>
          </p:cNvCxnSpPr>
          <p:nvPr/>
        </p:nvCxnSpPr>
        <p:spPr>
          <a:xfrm flipH="1">
            <a:off x="4907872" y="972928"/>
            <a:ext cx="130077" cy="57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7EC67234-337E-41AB-BD55-24D7679E1AC5}"/>
              </a:ext>
            </a:extLst>
          </p:cNvPr>
          <p:cNvCxnSpPr>
            <a:cxnSpLocks/>
            <a:stCxn id="264" idx="3"/>
            <a:endCxn id="269" idx="1"/>
          </p:cNvCxnSpPr>
          <p:nvPr/>
        </p:nvCxnSpPr>
        <p:spPr>
          <a:xfrm rot="5400000" flipH="1" flipV="1">
            <a:off x="4394128" y="1031204"/>
            <a:ext cx="245476" cy="13007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353BF3F-61AF-429B-AB9C-6BAA129A5801}"/>
              </a:ext>
            </a:extLst>
          </p:cNvPr>
          <p:cNvCxnSpPr>
            <a:cxnSpLocks/>
          </p:cNvCxnSpPr>
          <p:nvPr/>
        </p:nvCxnSpPr>
        <p:spPr>
          <a:xfrm flipH="1">
            <a:off x="5202540" y="974972"/>
            <a:ext cx="130077" cy="576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5FDB95A9-9820-4A43-95E2-C686C2C30DA8}"/>
              </a:ext>
            </a:extLst>
          </p:cNvPr>
          <p:cNvCxnSpPr>
            <a:cxnSpLocks/>
            <a:stCxn id="266" idx="3"/>
            <a:endCxn id="269" idx="1"/>
          </p:cNvCxnSpPr>
          <p:nvPr/>
        </p:nvCxnSpPr>
        <p:spPr>
          <a:xfrm rot="5400000" flipH="1" flipV="1">
            <a:off x="4265540" y="902617"/>
            <a:ext cx="245476" cy="387251"/>
          </a:xfrm>
          <a:prstGeom prst="bentConnector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2796621B-2A5C-4B39-869D-01695C9BB61D}"/>
              </a:ext>
            </a:extLst>
          </p:cNvPr>
          <p:cNvCxnSpPr>
            <a:cxnSpLocks/>
            <a:stCxn id="287" idx="0"/>
            <a:endCxn id="260" idx="3"/>
          </p:cNvCxnSpPr>
          <p:nvPr/>
        </p:nvCxnSpPr>
        <p:spPr>
          <a:xfrm rot="16200000" flipV="1">
            <a:off x="4527213" y="2789516"/>
            <a:ext cx="132645" cy="283415"/>
          </a:xfrm>
          <a:prstGeom prst="bentConnector3">
            <a:avLst>
              <a:gd name="adj1" fmla="val -1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6" name="Isosceles Triangle 285">
            <a:extLst>
              <a:ext uri="{FF2B5EF4-FFF2-40B4-BE49-F238E27FC236}">
                <a16:creationId xmlns:a16="http://schemas.microsoft.com/office/drawing/2014/main" id="{E3B1BECA-4807-4FE6-ABEF-CEF75AB76048}"/>
              </a:ext>
            </a:extLst>
          </p:cNvPr>
          <p:cNvSpPr/>
          <p:nvPr/>
        </p:nvSpPr>
        <p:spPr>
          <a:xfrm>
            <a:off x="4683771" y="3049016"/>
            <a:ext cx="102941" cy="726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182D0DA9-F2EA-49A1-874A-C7BD6F1464F6}"/>
              </a:ext>
            </a:extLst>
          </p:cNvPr>
          <p:cNvSpPr/>
          <p:nvPr/>
        </p:nvSpPr>
        <p:spPr>
          <a:xfrm>
            <a:off x="4683771" y="2997546"/>
            <a:ext cx="102941" cy="10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3115E086-518D-462A-97E0-8200D4A9B7E0}"/>
              </a:ext>
            </a:extLst>
          </p:cNvPr>
          <p:cNvSpPr/>
          <p:nvPr/>
        </p:nvSpPr>
        <p:spPr>
          <a:xfrm>
            <a:off x="4708874" y="3022649"/>
            <a:ext cx="52735" cy="52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A6F7C2C6-6398-434D-A421-6787729D0D08}"/>
              </a:ext>
            </a:extLst>
          </p:cNvPr>
          <p:cNvCxnSpPr>
            <a:cxnSpLocks/>
            <a:endCxn id="288" idx="3"/>
          </p:cNvCxnSpPr>
          <p:nvPr/>
        </p:nvCxnSpPr>
        <p:spPr>
          <a:xfrm flipH="1">
            <a:off x="4716597" y="3067661"/>
            <a:ext cx="25631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36E62DD-2182-4665-AB31-4A21F11FA3AB}"/>
              </a:ext>
            </a:extLst>
          </p:cNvPr>
          <p:cNvSpPr/>
          <p:nvPr/>
        </p:nvSpPr>
        <p:spPr>
          <a:xfrm>
            <a:off x="7454161" y="1573882"/>
            <a:ext cx="257175" cy="93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65C65FA7-1E0D-440D-8260-B8BA700251F1}"/>
              </a:ext>
            </a:extLst>
          </p:cNvPr>
          <p:cNvCxnSpPr>
            <a:cxnSpLocks/>
            <a:stCxn id="294" idx="3"/>
            <a:endCxn id="290" idx="2"/>
          </p:cNvCxnSpPr>
          <p:nvPr/>
        </p:nvCxnSpPr>
        <p:spPr>
          <a:xfrm rot="5400000" flipH="1" flipV="1">
            <a:off x="7423300" y="2540861"/>
            <a:ext cx="190309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DE998E98-8A5E-4675-99E3-6F5D46A04F53}"/>
              </a:ext>
            </a:extLst>
          </p:cNvPr>
          <p:cNvCxnSpPr>
            <a:cxnSpLocks/>
            <a:stCxn id="296" idx="3"/>
            <a:endCxn id="290" idx="2"/>
          </p:cNvCxnSpPr>
          <p:nvPr/>
        </p:nvCxnSpPr>
        <p:spPr>
          <a:xfrm rot="16200000" flipV="1">
            <a:off x="7551888" y="2540861"/>
            <a:ext cx="190309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3" name="Isosceles Triangle 292">
            <a:extLst>
              <a:ext uri="{FF2B5EF4-FFF2-40B4-BE49-F238E27FC236}">
                <a16:creationId xmlns:a16="http://schemas.microsoft.com/office/drawing/2014/main" id="{5E61F29E-A86D-483B-8364-C47F2775F898}"/>
              </a:ext>
            </a:extLst>
          </p:cNvPr>
          <p:cNvSpPr/>
          <p:nvPr/>
        </p:nvSpPr>
        <p:spPr>
          <a:xfrm flipH="1">
            <a:off x="7406429" y="2782605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Isosceles Triangle 293">
            <a:extLst>
              <a:ext uri="{FF2B5EF4-FFF2-40B4-BE49-F238E27FC236}">
                <a16:creationId xmlns:a16="http://schemas.microsoft.com/office/drawing/2014/main" id="{4A5FDA62-6374-4F70-842A-6A20410AA95C}"/>
              </a:ext>
            </a:extLst>
          </p:cNvPr>
          <p:cNvSpPr/>
          <p:nvPr/>
        </p:nvSpPr>
        <p:spPr>
          <a:xfrm rot="10800000" flipH="1">
            <a:off x="7406429" y="270030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75698A6B-5611-4A0B-9E69-28219927CA16}"/>
              </a:ext>
            </a:extLst>
          </p:cNvPr>
          <p:cNvSpPr/>
          <p:nvPr/>
        </p:nvSpPr>
        <p:spPr>
          <a:xfrm flipH="1">
            <a:off x="7663604" y="2782605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Isosceles Triangle 295">
            <a:extLst>
              <a:ext uri="{FF2B5EF4-FFF2-40B4-BE49-F238E27FC236}">
                <a16:creationId xmlns:a16="http://schemas.microsoft.com/office/drawing/2014/main" id="{1D300070-4F25-4856-B5D6-F0A44835548A}"/>
              </a:ext>
            </a:extLst>
          </p:cNvPr>
          <p:cNvSpPr/>
          <p:nvPr/>
        </p:nvSpPr>
        <p:spPr>
          <a:xfrm rot="10800000" flipH="1">
            <a:off x="7663604" y="2700309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0652A600-68FB-46B5-BDCE-5D8A7BD615E7}"/>
              </a:ext>
            </a:extLst>
          </p:cNvPr>
          <p:cNvCxnSpPr>
            <a:cxnSpLocks/>
            <a:stCxn id="300" idx="3"/>
          </p:cNvCxnSpPr>
          <p:nvPr/>
        </p:nvCxnSpPr>
        <p:spPr>
          <a:xfrm rot="16200000" flipH="1" flipV="1">
            <a:off x="7551886" y="1414433"/>
            <a:ext cx="190310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7AAD67C8-5670-4C60-806E-59BF72F0EAB9}"/>
              </a:ext>
            </a:extLst>
          </p:cNvPr>
          <p:cNvCxnSpPr>
            <a:cxnSpLocks/>
            <a:stCxn id="302" idx="3"/>
          </p:cNvCxnSpPr>
          <p:nvPr/>
        </p:nvCxnSpPr>
        <p:spPr>
          <a:xfrm rot="5400000" flipV="1">
            <a:off x="7423298" y="1414434"/>
            <a:ext cx="190310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9" name="Isosceles Triangle 298">
            <a:extLst>
              <a:ext uri="{FF2B5EF4-FFF2-40B4-BE49-F238E27FC236}">
                <a16:creationId xmlns:a16="http://schemas.microsoft.com/office/drawing/2014/main" id="{9A904011-67F9-45A2-856F-0C9F429A1ABE}"/>
              </a:ext>
            </a:extLst>
          </p:cNvPr>
          <p:cNvSpPr/>
          <p:nvPr/>
        </p:nvSpPr>
        <p:spPr>
          <a:xfrm rot="10800000" flipH="1">
            <a:off x="7663604" y="12189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Isosceles Triangle 299">
            <a:extLst>
              <a:ext uri="{FF2B5EF4-FFF2-40B4-BE49-F238E27FC236}">
                <a16:creationId xmlns:a16="http://schemas.microsoft.com/office/drawing/2014/main" id="{82C3596C-C122-48A4-A34F-06C85522C955}"/>
              </a:ext>
            </a:extLst>
          </p:cNvPr>
          <p:cNvSpPr/>
          <p:nvPr/>
        </p:nvSpPr>
        <p:spPr>
          <a:xfrm flipH="1">
            <a:off x="7663604" y="13012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Isosceles Triangle 300">
            <a:extLst>
              <a:ext uri="{FF2B5EF4-FFF2-40B4-BE49-F238E27FC236}">
                <a16:creationId xmlns:a16="http://schemas.microsoft.com/office/drawing/2014/main" id="{9C42B164-9F96-4DD3-B6D2-67CA3CC1218B}"/>
              </a:ext>
            </a:extLst>
          </p:cNvPr>
          <p:cNvSpPr/>
          <p:nvPr/>
        </p:nvSpPr>
        <p:spPr>
          <a:xfrm rot="10800000" flipH="1">
            <a:off x="7406429" y="12189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Isosceles Triangle 301">
            <a:extLst>
              <a:ext uri="{FF2B5EF4-FFF2-40B4-BE49-F238E27FC236}">
                <a16:creationId xmlns:a16="http://schemas.microsoft.com/office/drawing/2014/main" id="{0206531A-452E-485C-9681-E2AAC7B16FBC}"/>
              </a:ext>
            </a:extLst>
          </p:cNvPr>
          <p:cNvSpPr/>
          <p:nvPr/>
        </p:nvSpPr>
        <p:spPr>
          <a:xfrm flipH="1">
            <a:off x="7406429" y="13012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5CC5EA6-FBCD-475A-B0E8-BA63BEF5C8A7}"/>
              </a:ext>
            </a:extLst>
          </p:cNvPr>
          <p:cNvSpPr/>
          <p:nvPr/>
        </p:nvSpPr>
        <p:spPr>
          <a:xfrm>
            <a:off x="6999605" y="3030864"/>
            <a:ext cx="325968" cy="19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FT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A61D293-9460-464E-B01D-882C443A9DCF}"/>
              </a:ext>
            </a:extLst>
          </p:cNvPr>
          <p:cNvSpPr/>
          <p:nvPr/>
        </p:nvSpPr>
        <p:spPr>
          <a:xfrm>
            <a:off x="7841412" y="874176"/>
            <a:ext cx="325968" cy="19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</a:t>
            </a:r>
          </a:p>
        </p:txBody>
      </p:sp>
      <p:sp>
        <p:nvSpPr>
          <p:cNvPr id="305" name="Isosceles Triangle 304">
            <a:extLst>
              <a:ext uri="{FF2B5EF4-FFF2-40B4-BE49-F238E27FC236}">
                <a16:creationId xmlns:a16="http://schemas.microsoft.com/office/drawing/2014/main" id="{9C211EF0-6755-4B0E-9851-BCA16A1BCABF}"/>
              </a:ext>
            </a:extLst>
          </p:cNvPr>
          <p:cNvSpPr/>
          <p:nvPr/>
        </p:nvSpPr>
        <p:spPr>
          <a:xfrm rot="16200000" flipH="1">
            <a:off x="6747574" y="30870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Isosceles Triangle 305">
            <a:extLst>
              <a:ext uri="{FF2B5EF4-FFF2-40B4-BE49-F238E27FC236}">
                <a16:creationId xmlns:a16="http://schemas.microsoft.com/office/drawing/2014/main" id="{BFCD690B-A18B-45CD-94E1-978EF7DE919C}"/>
              </a:ext>
            </a:extLst>
          </p:cNvPr>
          <p:cNvSpPr/>
          <p:nvPr/>
        </p:nvSpPr>
        <p:spPr>
          <a:xfrm rot="5400000" flipH="1">
            <a:off x="6665278" y="30870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BB0B2019-76BD-440D-84F8-B28ADB4900AB}"/>
              </a:ext>
            </a:extLst>
          </p:cNvPr>
          <p:cNvCxnSpPr>
            <a:stCxn id="306" idx="0"/>
            <a:endCxn id="308" idx="1"/>
          </p:cNvCxnSpPr>
          <p:nvPr/>
        </p:nvCxnSpPr>
        <p:spPr>
          <a:xfrm rot="5400000" flipH="1">
            <a:off x="6661356" y="3035426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8" name="Partial Circle 307">
            <a:extLst>
              <a:ext uri="{FF2B5EF4-FFF2-40B4-BE49-F238E27FC236}">
                <a16:creationId xmlns:a16="http://schemas.microsoft.com/office/drawing/2014/main" id="{AC20218F-9E54-4EC1-B858-13E108EC9BCD}"/>
              </a:ext>
            </a:extLst>
          </p:cNvPr>
          <p:cNvSpPr/>
          <p:nvPr/>
        </p:nvSpPr>
        <p:spPr>
          <a:xfrm rot="10800000">
            <a:off x="6671861" y="29426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43E4A712-6C11-4431-91BD-FDD6887A2DA8}"/>
              </a:ext>
            </a:extLst>
          </p:cNvPr>
          <p:cNvCxnSpPr>
            <a:stCxn id="303" idx="3"/>
            <a:endCxn id="293" idx="3"/>
          </p:cNvCxnSpPr>
          <p:nvPr/>
        </p:nvCxnSpPr>
        <p:spPr>
          <a:xfrm flipV="1">
            <a:off x="7325573" y="2864901"/>
            <a:ext cx="128587" cy="26529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6CD77F97-E4F9-442B-9D50-9296CE1C40F5}"/>
              </a:ext>
            </a:extLst>
          </p:cNvPr>
          <p:cNvCxnSpPr>
            <a:stCxn id="303" idx="1"/>
          </p:cNvCxnSpPr>
          <p:nvPr/>
        </p:nvCxnSpPr>
        <p:spPr>
          <a:xfrm flipH="1">
            <a:off x="6837893" y="3130192"/>
            <a:ext cx="161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A8AD25D-14F8-408F-B44B-06EB050CED07}"/>
              </a:ext>
            </a:extLst>
          </p:cNvPr>
          <p:cNvCxnSpPr>
            <a:cxnSpLocks/>
          </p:cNvCxnSpPr>
          <p:nvPr/>
        </p:nvCxnSpPr>
        <p:spPr>
          <a:xfrm flipH="1">
            <a:off x="6548808" y="3128227"/>
            <a:ext cx="12305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2" name="Isosceles Triangle 311">
            <a:extLst>
              <a:ext uri="{FF2B5EF4-FFF2-40B4-BE49-F238E27FC236}">
                <a16:creationId xmlns:a16="http://schemas.microsoft.com/office/drawing/2014/main" id="{DEABBCB7-80D8-4AF4-8955-8D111AAA918F}"/>
              </a:ext>
            </a:extLst>
          </p:cNvPr>
          <p:cNvSpPr/>
          <p:nvPr/>
        </p:nvSpPr>
        <p:spPr>
          <a:xfrm rot="16200000" flipH="1">
            <a:off x="8373169" y="9317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Isosceles Triangle 312">
            <a:extLst>
              <a:ext uri="{FF2B5EF4-FFF2-40B4-BE49-F238E27FC236}">
                <a16:creationId xmlns:a16="http://schemas.microsoft.com/office/drawing/2014/main" id="{108F250C-A05E-424A-B8C2-730A0F0D1DDD}"/>
              </a:ext>
            </a:extLst>
          </p:cNvPr>
          <p:cNvSpPr/>
          <p:nvPr/>
        </p:nvSpPr>
        <p:spPr>
          <a:xfrm rot="5400000" flipH="1">
            <a:off x="8290873" y="9317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54762C32-2144-4E81-90C3-19BC955B1ECA}"/>
              </a:ext>
            </a:extLst>
          </p:cNvPr>
          <p:cNvCxnSpPr>
            <a:stCxn id="313" idx="0"/>
            <a:endCxn id="315" idx="1"/>
          </p:cNvCxnSpPr>
          <p:nvPr/>
        </p:nvCxnSpPr>
        <p:spPr>
          <a:xfrm rot="5400000" flipH="1">
            <a:off x="8286951" y="880126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5" name="Partial Circle 314">
            <a:extLst>
              <a:ext uri="{FF2B5EF4-FFF2-40B4-BE49-F238E27FC236}">
                <a16:creationId xmlns:a16="http://schemas.microsoft.com/office/drawing/2014/main" id="{492EAB79-A471-4B7D-9D68-5DEF6149CB82}"/>
              </a:ext>
            </a:extLst>
          </p:cNvPr>
          <p:cNvSpPr/>
          <p:nvPr/>
        </p:nvSpPr>
        <p:spPr>
          <a:xfrm rot="10800000">
            <a:off x="8297456" y="7873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B3CF0B3-19DB-4D4D-BFA4-F2BCBA838A8A}"/>
              </a:ext>
            </a:extLst>
          </p:cNvPr>
          <p:cNvCxnSpPr>
            <a:cxnSpLocks/>
            <a:stCxn id="313" idx="3"/>
            <a:endCxn id="304" idx="3"/>
          </p:cNvCxnSpPr>
          <p:nvPr/>
        </p:nvCxnSpPr>
        <p:spPr>
          <a:xfrm flipH="1">
            <a:off x="8167380" y="972928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8DFE5108-B2BE-4547-BF9D-6B9F5A1C9271}"/>
              </a:ext>
            </a:extLst>
          </p:cNvPr>
          <p:cNvCxnSpPr>
            <a:cxnSpLocks/>
            <a:stCxn id="299" idx="3"/>
            <a:endCxn id="304" idx="1"/>
          </p:cNvCxnSpPr>
          <p:nvPr/>
        </p:nvCxnSpPr>
        <p:spPr>
          <a:xfrm rot="5400000" flipH="1" flipV="1">
            <a:off x="7653636" y="1031204"/>
            <a:ext cx="245476" cy="13007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296166D0-1851-4530-89F7-9E3FB8638CB9}"/>
              </a:ext>
            </a:extLst>
          </p:cNvPr>
          <p:cNvCxnSpPr>
            <a:cxnSpLocks/>
          </p:cNvCxnSpPr>
          <p:nvPr/>
        </p:nvCxnSpPr>
        <p:spPr>
          <a:xfrm flipH="1">
            <a:off x="8462048" y="974972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B3A8CDEE-7453-44FD-A9B1-2EB1E692765F}"/>
              </a:ext>
            </a:extLst>
          </p:cNvPr>
          <p:cNvCxnSpPr>
            <a:cxnSpLocks/>
            <a:stCxn id="301" idx="3"/>
            <a:endCxn id="304" idx="1"/>
          </p:cNvCxnSpPr>
          <p:nvPr/>
        </p:nvCxnSpPr>
        <p:spPr>
          <a:xfrm rot="5400000" flipH="1" flipV="1">
            <a:off x="7525048" y="902617"/>
            <a:ext cx="245476" cy="38725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B2DF9691-F69D-4F9F-BCA2-0DCAADBEA068}"/>
              </a:ext>
            </a:extLst>
          </p:cNvPr>
          <p:cNvCxnSpPr>
            <a:cxnSpLocks/>
            <a:stCxn id="322" idx="0"/>
            <a:endCxn id="295" idx="3"/>
          </p:cNvCxnSpPr>
          <p:nvPr/>
        </p:nvCxnSpPr>
        <p:spPr>
          <a:xfrm rot="16200000" flipV="1">
            <a:off x="7786721" y="2789516"/>
            <a:ext cx="132645" cy="283415"/>
          </a:xfrm>
          <a:prstGeom prst="bentConnector3">
            <a:avLst>
              <a:gd name="adj1" fmla="val -1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5F099E46-5B95-4ED4-A69D-019069074965}"/>
              </a:ext>
            </a:extLst>
          </p:cNvPr>
          <p:cNvSpPr/>
          <p:nvPr/>
        </p:nvSpPr>
        <p:spPr>
          <a:xfrm>
            <a:off x="7943279" y="3049016"/>
            <a:ext cx="102941" cy="726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D733C2E7-C0B2-4D43-A7EE-510CA7760B54}"/>
              </a:ext>
            </a:extLst>
          </p:cNvPr>
          <p:cNvSpPr/>
          <p:nvPr/>
        </p:nvSpPr>
        <p:spPr>
          <a:xfrm>
            <a:off x="7943279" y="2997546"/>
            <a:ext cx="102941" cy="1029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971DA15-B834-4F4B-9EE0-FBEEC256CCDB}"/>
              </a:ext>
            </a:extLst>
          </p:cNvPr>
          <p:cNvSpPr/>
          <p:nvPr/>
        </p:nvSpPr>
        <p:spPr>
          <a:xfrm>
            <a:off x="7968382" y="3022649"/>
            <a:ext cx="52735" cy="527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4B363D8-7779-4A0C-B830-DC66B7893626}"/>
              </a:ext>
            </a:extLst>
          </p:cNvPr>
          <p:cNvCxnSpPr>
            <a:cxnSpLocks/>
            <a:endCxn id="323" idx="3"/>
          </p:cNvCxnSpPr>
          <p:nvPr/>
        </p:nvCxnSpPr>
        <p:spPr>
          <a:xfrm flipH="1">
            <a:off x="7976105" y="3067661"/>
            <a:ext cx="256313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7EC2842-2E49-4E8C-A33B-90AC4934519B}"/>
              </a:ext>
            </a:extLst>
          </p:cNvPr>
          <p:cNvSpPr/>
          <p:nvPr/>
        </p:nvSpPr>
        <p:spPr>
          <a:xfrm>
            <a:off x="10601784" y="1573882"/>
            <a:ext cx="257175" cy="936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CE5F846D-882F-4080-862B-9533E70BE43C}"/>
              </a:ext>
            </a:extLst>
          </p:cNvPr>
          <p:cNvCxnSpPr>
            <a:cxnSpLocks/>
            <a:stCxn id="329" idx="3"/>
            <a:endCxn id="325" idx="2"/>
          </p:cNvCxnSpPr>
          <p:nvPr/>
        </p:nvCxnSpPr>
        <p:spPr>
          <a:xfrm rot="5400000" flipH="1" flipV="1">
            <a:off x="10570923" y="2540861"/>
            <a:ext cx="190309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8F1C8808-9347-4EC9-9FD6-DAF17997DFB8}"/>
              </a:ext>
            </a:extLst>
          </p:cNvPr>
          <p:cNvCxnSpPr>
            <a:cxnSpLocks/>
            <a:stCxn id="331" idx="3"/>
            <a:endCxn id="325" idx="2"/>
          </p:cNvCxnSpPr>
          <p:nvPr/>
        </p:nvCxnSpPr>
        <p:spPr>
          <a:xfrm rot="16200000" flipV="1">
            <a:off x="10699511" y="2540861"/>
            <a:ext cx="190309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28" name="Isosceles Triangle 327">
            <a:extLst>
              <a:ext uri="{FF2B5EF4-FFF2-40B4-BE49-F238E27FC236}">
                <a16:creationId xmlns:a16="http://schemas.microsoft.com/office/drawing/2014/main" id="{F9CB1562-AF09-4AFC-ACD3-62C5901F5946}"/>
              </a:ext>
            </a:extLst>
          </p:cNvPr>
          <p:cNvSpPr/>
          <p:nvPr/>
        </p:nvSpPr>
        <p:spPr>
          <a:xfrm flipH="1">
            <a:off x="10554052" y="2782605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F0427139-C23A-4363-99D5-7172E018F581}"/>
              </a:ext>
            </a:extLst>
          </p:cNvPr>
          <p:cNvSpPr/>
          <p:nvPr/>
        </p:nvSpPr>
        <p:spPr>
          <a:xfrm rot="10800000" flipH="1">
            <a:off x="10554052" y="2700309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Isosceles Triangle 329">
            <a:extLst>
              <a:ext uri="{FF2B5EF4-FFF2-40B4-BE49-F238E27FC236}">
                <a16:creationId xmlns:a16="http://schemas.microsoft.com/office/drawing/2014/main" id="{A92619E0-B421-45F7-88EA-723CF6ABB6AC}"/>
              </a:ext>
            </a:extLst>
          </p:cNvPr>
          <p:cNvSpPr/>
          <p:nvPr/>
        </p:nvSpPr>
        <p:spPr>
          <a:xfrm flipH="1">
            <a:off x="10811227" y="2782605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Isosceles Triangle 330">
            <a:extLst>
              <a:ext uri="{FF2B5EF4-FFF2-40B4-BE49-F238E27FC236}">
                <a16:creationId xmlns:a16="http://schemas.microsoft.com/office/drawing/2014/main" id="{58B64A58-9E2C-472B-B22E-6B3137EB4937}"/>
              </a:ext>
            </a:extLst>
          </p:cNvPr>
          <p:cNvSpPr/>
          <p:nvPr/>
        </p:nvSpPr>
        <p:spPr>
          <a:xfrm rot="10800000" flipH="1">
            <a:off x="10811227" y="2700309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6ED68076-B32E-4652-B260-878301D80F2B}"/>
              </a:ext>
            </a:extLst>
          </p:cNvPr>
          <p:cNvCxnSpPr>
            <a:cxnSpLocks/>
            <a:stCxn id="337" idx="3"/>
          </p:cNvCxnSpPr>
          <p:nvPr/>
        </p:nvCxnSpPr>
        <p:spPr>
          <a:xfrm rot="5400000" flipV="1">
            <a:off x="10570921" y="1414434"/>
            <a:ext cx="190310" cy="1285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4" name="Isosceles Triangle 333">
            <a:extLst>
              <a:ext uri="{FF2B5EF4-FFF2-40B4-BE49-F238E27FC236}">
                <a16:creationId xmlns:a16="http://schemas.microsoft.com/office/drawing/2014/main" id="{DF6201B5-2AC6-4E04-88C0-A3D130F89372}"/>
              </a:ext>
            </a:extLst>
          </p:cNvPr>
          <p:cNvSpPr/>
          <p:nvPr/>
        </p:nvSpPr>
        <p:spPr>
          <a:xfrm rot="10800000" flipH="1">
            <a:off x="10811227" y="1218980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Isosceles Triangle 334">
            <a:extLst>
              <a:ext uri="{FF2B5EF4-FFF2-40B4-BE49-F238E27FC236}">
                <a16:creationId xmlns:a16="http://schemas.microsoft.com/office/drawing/2014/main" id="{815A9CBE-AE7B-462D-8641-3ECD0F4F1422}"/>
              </a:ext>
            </a:extLst>
          </p:cNvPr>
          <p:cNvSpPr/>
          <p:nvPr/>
        </p:nvSpPr>
        <p:spPr>
          <a:xfrm flipH="1">
            <a:off x="10811227" y="1301276"/>
            <a:ext cx="95463" cy="822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Isosceles Triangle 335">
            <a:extLst>
              <a:ext uri="{FF2B5EF4-FFF2-40B4-BE49-F238E27FC236}">
                <a16:creationId xmlns:a16="http://schemas.microsoft.com/office/drawing/2014/main" id="{ABB9C960-6B13-492F-8A84-552ACA9FFDA3}"/>
              </a:ext>
            </a:extLst>
          </p:cNvPr>
          <p:cNvSpPr/>
          <p:nvPr/>
        </p:nvSpPr>
        <p:spPr>
          <a:xfrm rot="10800000" flipH="1">
            <a:off x="10554052" y="12189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Isosceles Triangle 336">
            <a:extLst>
              <a:ext uri="{FF2B5EF4-FFF2-40B4-BE49-F238E27FC236}">
                <a16:creationId xmlns:a16="http://schemas.microsoft.com/office/drawing/2014/main" id="{578FC9DD-0929-458A-8FD6-1ACC82AFF07D}"/>
              </a:ext>
            </a:extLst>
          </p:cNvPr>
          <p:cNvSpPr/>
          <p:nvPr/>
        </p:nvSpPr>
        <p:spPr>
          <a:xfrm flipH="1">
            <a:off x="10554052" y="1301276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BB7D4CE8-0145-46FF-BFDF-33A8CA3096A6}"/>
              </a:ext>
            </a:extLst>
          </p:cNvPr>
          <p:cNvSpPr/>
          <p:nvPr/>
        </p:nvSpPr>
        <p:spPr>
          <a:xfrm>
            <a:off x="10147228" y="3030864"/>
            <a:ext cx="325968" cy="19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FT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45126B3C-FB53-4C3B-8F33-32098047150D}"/>
              </a:ext>
            </a:extLst>
          </p:cNvPr>
          <p:cNvSpPr/>
          <p:nvPr/>
        </p:nvSpPr>
        <p:spPr>
          <a:xfrm>
            <a:off x="10989035" y="874176"/>
            <a:ext cx="325968" cy="198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PT</a:t>
            </a:r>
          </a:p>
        </p:txBody>
      </p:sp>
      <p:sp>
        <p:nvSpPr>
          <p:cNvPr id="340" name="Isosceles Triangle 339">
            <a:extLst>
              <a:ext uri="{FF2B5EF4-FFF2-40B4-BE49-F238E27FC236}">
                <a16:creationId xmlns:a16="http://schemas.microsoft.com/office/drawing/2014/main" id="{0B5C6A94-6BFA-4227-BD33-CFC2531BBCE6}"/>
              </a:ext>
            </a:extLst>
          </p:cNvPr>
          <p:cNvSpPr/>
          <p:nvPr/>
        </p:nvSpPr>
        <p:spPr>
          <a:xfrm rot="16200000" flipH="1">
            <a:off x="9895197" y="30870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Isosceles Triangle 340">
            <a:extLst>
              <a:ext uri="{FF2B5EF4-FFF2-40B4-BE49-F238E27FC236}">
                <a16:creationId xmlns:a16="http://schemas.microsoft.com/office/drawing/2014/main" id="{26FB5032-21E8-482E-9B6D-5528E3D1B6E4}"/>
              </a:ext>
            </a:extLst>
          </p:cNvPr>
          <p:cNvSpPr/>
          <p:nvPr/>
        </p:nvSpPr>
        <p:spPr>
          <a:xfrm rot="5400000" flipH="1">
            <a:off x="9812901" y="30870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887D6519-5FB2-4B74-95E5-132533A537EC}"/>
              </a:ext>
            </a:extLst>
          </p:cNvPr>
          <p:cNvCxnSpPr>
            <a:stCxn id="341" idx="0"/>
            <a:endCxn id="343" idx="1"/>
          </p:cNvCxnSpPr>
          <p:nvPr/>
        </p:nvCxnSpPr>
        <p:spPr>
          <a:xfrm rot="5400000" flipH="1">
            <a:off x="9808979" y="3035426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3" name="Partial Circle 342">
            <a:extLst>
              <a:ext uri="{FF2B5EF4-FFF2-40B4-BE49-F238E27FC236}">
                <a16:creationId xmlns:a16="http://schemas.microsoft.com/office/drawing/2014/main" id="{00A82964-0B10-4981-BD36-DAB84C4D6BA0}"/>
              </a:ext>
            </a:extLst>
          </p:cNvPr>
          <p:cNvSpPr/>
          <p:nvPr/>
        </p:nvSpPr>
        <p:spPr>
          <a:xfrm rot="10800000">
            <a:off x="9819484" y="29426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237C4635-AD28-4BA6-A89B-522909215866}"/>
              </a:ext>
            </a:extLst>
          </p:cNvPr>
          <p:cNvCxnSpPr>
            <a:stCxn id="338" idx="3"/>
            <a:endCxn id="328" idx="3"/>
          </p:cNvCxnSpPr>
          <p:nvPr/>
        </p:nvCxnSpPr>
        <p:spPr>
          <a:xfrm flipV="1">
            <a:off x="10473196" y="2864901"/>
            <a:ext cx="128587" cy="265291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7346784-6CDD-4EFB-9E00-924FC9DAC0C0}"/>
              </a:ext>
            </a:extLst>
          </p:cNvPr>
          <p:cNvCxnSpPr>
            <a:stCxn id="338" idx="1"/>
          </p:cNvCxnSpPr>
          <p:nvPr/>
        </p:nvCxnSpPr>
        <p:spPr>
          <a:xfrm flipH="1">
            <a:off x="9985516" y="3130192"/>
            <a:ext cx="161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82860EB-D0AA-4C96-988F-178B1D45C29C}"/>
              </a:ext>
            </a:extLst>
          </p:cNvPr>
          <p:cNvCxnSpPr>
            <a:cxnSpLocks/>
          </p:cNvCxnSpPr>
          <p:nvPr/>
        </p:nvCxnSpPr>
        <p:spPr>
          <a:xfrm flipH="1">
            <a:off x="9696431" y="3128227"/>
            <a:ext cx="12305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88FFBEC1-9DC5-4547-9E89-324992C9E0A4}"/>
              </a:ext>
            </a:extLst>
          </p:cNvPr>
          <p:cNvSpPr/>
          <p:nvPr/>
        </p:nvSpPr>
        <p:spPr>
          <a:xfrm rot="16200000" flipH="1">
            <a:off x="11520792" y="9317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Isosceles Triangle 347">
            <a:extLst>
              <a:ext uri="{FF2B5EF4-FFF2-40B4-BE49-F238E27FC236}">
                <a16:creationId xmlns:a16="http://schemas.microsoft.com/office/drawing/2014/main" id="{B60A0518-C590-4762-9318-1DE0AA6A510A}"/>
              </a:ext>
            </a:extLst>
          </p:cNvPr>
          <p:cNvSpPr/>
          <p:nvPr/>
        </p:nvSpPr>
        <p:spPr>
          <a:xfrm rot="5400000" flipH="1">
            <a:off x="11438496" y="931780"/>
            <a:ext cx="95463" cy="82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7BAFBB2-AB48-427F-9019-E7CBEB21F9DA}"/>
              </a:ext>
            </a:extLst>
          </p:cNvPr>
          <p:cNvCxnSpPr>
            <a:stCxn id="348" idx="0"/>
            <a:endCxn id="350" idx="1"/>
          </p:cNvCxnSpPr>
          <p:nvPr/>
        </p:nvCxnSpPr>
        <p:spPr>
          <a:xfrm rot="5400000" flipH="1">
            <a:off x="11434574" y="880126"/>
            <a:ext cx="18560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0" name="Partial Circle 349">
            <a:extLst>
              <a:ext uri="{FF2B5EF4-FFF2-40B4-BE49-F238E27FC236}">
                <a16:creationId xmlns:a16="http://schemas.microsoft.com/office/drawing/2014/main" id="{500ADEF2-E793-438A-951E-E6649C970593}"/>
              </a:ext>
            </a:extLst>
          </p:cNvPr>
          <p:cNvSpPr/>
          <p:nvPr/>
        </p:nvSpPr>
        <p:spPr>
          <a:xfrm rot="10800000">
            <a:off x="11445079" y="787325"/>
            <a:ext cx="164592" cy="164592"/>
          </a:xfrm>
          <a:prstGeom prst="pie">
            <a:avLst>
              <a:gd name="adj1" fmla="val 0"/>
              <a:gd name="adj2" fmla="val 108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EBDB852-7F84-4BB6-89EA-45E9327FD5D6}"/>
              </a:ext>
            </a:extLst>
          </p:cNvPr>
          <p:cNvCxnSpPr>
            <a:cxnSpLocks/>
            <a:stCxn id="348" idx="3"/>
            <a:endCxn id="339" idx="3"/>
          </p:cNvCxnSpPr>
          <p:nvPr/>
        </p:nvCxnSpPr>
        <p:spPr>
          <a:xfrm flipH="1">
            <a:off x="11315003" y="972928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F4A1DF55-D2A9-4A5B-8C25-15829A0898E7}"/>
              </a:ext>
            </a:extLst>
          </p:cNvPr>
          <p:cNvCxnSpPr>
            <a:cxnSpLocks/>
            <a:stCxn id="334" idx="3"/>
            <a:endCxn id="339" idx="1"/>
          </p:cNvCxnSpPr>
          <p:nvPr/>
        </p:nvCxnSpPr>
        <p:spPr>
          <a:xfrm rot="5400000" flipH="1" flipV="1">
            <a:off x="10801259" y="1031204"/>
            <a:ext cx="245476" cy="130076"/>
          </a:xfrm>
          <a:prstGeom prst="bentConnector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E04D1B9-6E3D-40B8-8215-D9C58C693009}"/>
              </a:ext>
            </a:extLst>
          </p:cNvPr>
          <p:cNvCxnSpPr>
            <a:cxnSpLocks/>
          </p:cNvCxnSpPr>
          <p:nvPr/>
        </p:nvCxnSpPr>
        <p:spPr>
          <a:xfrm flipH="1">
            <a:off x="11609671" y="974972"/>
            <a:ext cx="130077" cy="5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6D309942-87C3-4E4A-B255-CAB6A8EC1CD0}"/>
              </a:ext>
            </a:extLst>
          </p:cNvPr>
          <p:cNvCxnSpPr>
            <a:cxnSpLocks/>
            <a:stCxn id="357" idx="0"/>
            <a:endCxn id="330" idx="3"/>
          </p:cNvCxnSpPr>
          <p:nvPr/>
        </p:nvCxnSpPr>
        <p:spPr>
          <a:xfrm rot="16200000" flipV="1">
            <a:off x="10934344" y="2789516"/>
            <a:ext cx="132645" cy="283415"/>
          </a:xfrm>
          <a:prstGeom prst="bentConnector3">
            <a:avLst>
              <a:gd name="adj1" fmla="val -1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6" name="Isosceles Triangle 355">
            <a:extLst>
              <a:ext uri="{FF2B5EF4-FFF2-40B4-BE49-F238E27FC236}">
                <a16:creationId xmlns:a16="http://schemas.microsoft.com/office/drawing/2014/main" id="{7B5908BC-CF53-4F2D-BB05-258D052BD87F}"/>
              </a:ext>
            </a:extLst>
          </p:cNvPr>
          <p:cNvSpPr/>
          <p:nvPr/>
        </p:nvSpPr>
        <p:spPr>
          <a:xfrm>
            <a:off x="11090902" y="3049016"/>
            <a:ext cx="102941" cy="726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1A0FCFAA-7A60-4EF2-A4B5-0FB1B8D8796E}"/>
              </a:ext>
            </a:extLst>
          </p:cNvPr>
          <p:cNvSpPr/>
          <p:nvPr/>
        </p:nvSpPr>
        <p:spPr>
          <a:xfrm>
            <a:off x="11090902" y="2997546"/>
            <a:ext cx="102941" cy="1029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47795F54-10B9-4ECE-BB31-087B27145C1D}"/>
              </a:ext>
            </a:extLst>
          </p:cNvPr>
          <p:cNvSpPr/>
          <p:nvPr/>
        </p:nvSpPr>
        <p:spPr>
          <a:xfrm>
            <a:off x="11116005" y="3022649"/>
            <a:ext cx="52735" cy="527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3A3D6EB-9E83-4F8B-AE4A-28D10668472E}"/>
              </a:ext>
            </a:extLst>
          </p:cNvPr>
          <p:cNvCxnSpPr>
            <a:cxnSpLocks/>
            <a:endCxn id="358" idx="3"/>
          </p:cNvCxnSpPr>
          <p:nvPr/>
        </p:nvCxnSpPr>
        <p:spPr>
          <a:xfrm flipH="1">
            <a:off x="11123728" y="3067661"/>
            <a:ext cx="256313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0B003B23-5041-4F82-9A72-8F9C328C5189}"/>
              </a:ext>
            </a:extLst>
          </p:cNvPr>
          <p:cNvCxnSpPr>
            <a:cxnSpLocks/>
            <a:stCxn id="229" idx="3"/>
            <a:endCxn id="234" idx="1"/>
          </p:cNvCxnSpPr>
          <p:nvPr/>
        </p:nvCxnSpPr>
        <p:spPr>
          <a:xfrm rot="5400000" flipH="1" flipV="1">
            <a:off x="1323268" y="1084763"/>
            <a:ext cx="245476" cy="130076"/>
          </a:xfrm>
          <a:prstGeom prst="bentConnector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1D34ABA9-7D62-4B05-8345-02FF0B21B5AC}"/>
              </a:ext>
            </a:extLst>
          </p:cNvPr>
          <p:cNvCxnSpPr>
            <a:cxnSpLocks/>
            <a:stCxn id="259" idx="3"/>
            <a:endCxn id="255" idx="2"/>
          </p:cNvCxnSpPr>
          <p:nvPr/>
        </p:nvCxnSpPr>
        <p:spPr>
          <a:xfrm rot="5400000" flipH="1" flipV="1">
            <a:off x="4163792" y="2540861"/>
            <a:ext cx="190309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1ADB91E-6F04-47C6-A047-415E3DE05693}"/>
              </a:ext>
            </a:extLst>
          </p:cNvPr>
          <p:cNvCxnSpPr>
            <a:cxnSpLocks/>
            <a:stCxn id="230" idx="3"/>
          </p:cNvCxnSpPr>
          <p:nvPr/>
        </p:nvCxnSpPr>
        <p:spPr>
          <a:xfrm rot="16200000" flipH="1" flipV="1">
            <a:off x="1221518" y="1467992"/>
            <a:ext cx="190310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32" name="Connector: Elbow 331">
            <a:extLst>
              <a:ext uri="{FF2B5EF4-FFF2-40B4-BE49-F238E27FC236}">
                <a16:creationId xmlns:a16="http://schemas.microsoft.com/office/drawing/2014/main" id="{223D825B-764E-45B9-8AC2-F02EFC9D4325}"/>
              </a:ext>
            </a:extLst>
          </p:cNvPr>
          <p:cNvCxnSpPr>
            <a:cxnSpLocks/>
            <a:stCxn id="335" idx="3"/>
          </p:cNvCxnSpPr>
          <p:nvPr/>
        </p:nvCxnSpPr>
        <p:spPr>
          <a:xfrm rot="16200000" flipH="1" flipV="1">
            <a:off x="10699509" y="1414433"/>
            <a:ext cx="190310" cy="128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aphicFrame>
        <p:nvGraphicFramePr>
          <p:cNvPr id="148" name="Object 147">
            <a:extLst>
              <a:ext uri="{FF2B5EF4-FFF2-40B4-BE49-F238E27FC236}">
                <a16:creationId xmlns:a16="http://schemas.microsoft.com/office/drawing/2014/main" id="{845B58CE-59D0-4065-944D-73D26D7635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868008"/>
              </p:ext>
            </p:extLst>
          </p:nvPr>
        </p:nvGraphicFramePr>
        <p:xfrm>
          <a:off x="1522413" y="1978025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3" imgW="571320" imgH="266400" progId="Equation.DSMT4">
                  <p:embed/>
                </p:oleObj>
              </mc:Choice>
              <mc:Fallback>
                <p:oleObj name="Equation" r:id="rId3" imgW="571320" imgH="266400" progId="Equation.DSMT4">
                  <p:embed/>
                  <p:pic>
                    <p:nvPicPr>
                      <p:cNvPr id="259" name="Object 258">
                        <a:extLst>
                          <a:ext uri="{FF2B5EF4-FFF2-40B4-BE49-F238E27FC236}">
                            <a16:creationId xmlns:a16="http://schemas.microsoft.com/office/drawing/2014/main" id="{201614D0-A32B-4792-9EC6-A722A28F35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2413" y="1978025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>
            <a:extLst>
              <a:ext uri="{FF2B5EF4-FFF2-40B4-BE49-F238E27FC236}">
                <a16:creationId xmlns:a16="http://schemas.microsoft.com/office/drawing/2014/main" id="{4945F73B-FE9F-4542-86AA-26A13F162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37951"/>
              </p:ext>
            </p:extLst>
          </p:nvPr>
        </p:nvGraphicFramePr>
        <p:xfrm>
          <a:off x="1471875" y="2243775"/>
          <a:ext cx="673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261" name="Object 260">
                        <a:extLst>
                          <a:ext uri="{FF2B5EF4-FFF2-40B4-BE49-F238E27FC236}">
                            <a16:creationId xmlns:a16="http://schemas.microsoft.com/office/drawing/2014/main" id="{64FA3D8C-0A6B-4474-B77C-EBF38470DE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1875" y="2243775"/>
                        <a:ext cx="6731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E757DBB7-A775-4B9F-8C4F-58D5E28A3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82982"/>
              </p:ext>
            </p:extLst>
          </p:nvPr>
        </p:nvGraphicFramePr>
        <p:xfrm>
          <a:off x="4699000" y="1978025"/>
          <a:ext cx="609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7" imgW="609480" imgH="266400" progId="Equation.DSMT4">
                  <p:embed/>
                </p:oleObj>
              </mc:Choice>
              <mc:Fallback>
                <p:oleObj name="Equation" r:id="rId7" imgW="609480" imgH="266400" progId="Equation.DSMT4">
                  <p:embed/>
                  <p:pic>
                    <p:nvPicPr>
                      <p:cNvPr id="264" name="Object 263">
                        <a:extLst>
                          <a:ext uri="{FF2B5EF4-FFF2-40B4-BE49-F238E27FC236}">
                            <a16:creationId xmlns:a16="http://schemas.microsoft.com/office/drawing/2014/main" id="{24C9575E-5C35-4063-9CE5-13D719D5A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9000" y="1978025"/>
                        <a:ext cx="609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>
            <a:extLst>
              <a:ext uri="{FF2B5EF4-FFF2-40B4-BE49-F238E27FC236}">
                <a16:creationId xmlns:a16="http://schemas.microsoft.com/office/drawing/2014/main" id="{98999CBC-9249-46D9-8881-108B037B4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913763"/>
              </p:ext>
            </p:extLst>
          </p:nvPr>
        </p:nvGraphicFramePr>
        <p:xfrm>
          <a:off x="7888288" y="1960563"/>
          <a:ext cx="609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9" imgW="609480" imgH="266400" progId="Equation.DSMT4">
                  <p:embed/>
                </p:oleObj>
              </mc:Choice>
              <mc:Fallback>
                <p:oleObj name="Equation" r:id="rId9" imgW="609480" imgH="266400" progId="Equation.DSMT4">
                  <p:embed/>
                  <p:pic>
                    <p:nvPicPr>
                      <p:cNvPr id="283" name="Object 282">
                        <a:extLst>
                          <a:ext uri="{FF2B5EF4-FFF2-40B4-BE49-F238E27FC236}">
                            <a16:creationId xmlns:a16="http://schemas.microsoft.com/office/drawing/2014/main" id="{C6257B9F-CCAF-41BA-9877-9BE803BDDE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88288" y="1960563"/>
                        <a:ext cx="609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>
            <a:extLst>
              <a:ext uri="{FF2B5EF4-FFF2-40B4-BE49-F238E27FC236}">
                <a16:creationId xmlns:a16="http://schemas.microsoft.com/office/drawing/2014/main" id="{2954524C-EEAA-4950-828D-2130CC387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67456"/>
              </p:ext>
            </p:extLst>
          </p:nvPr>
        </p:nvGraphicFramePr>
        <p:xfrm>
          <a:off x="11126788" y="200025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11" imgW="495000" imgH="241200" progId="Equation.DSMT4">
                  <p:embed/>
                </p:oleObj>
              </mc:Choice>
              <mc:Fallback>
                <p:oleObj name="Equation" r:id="rId11" imgW="495000" imgH="241200" progId="Equation.DSMT4">
                  <p:embed/>
                  <p:pic>
                    <p:nvPicPr>
                      <p:cNvPr id="284" name="Object 283">
                        <a:extLst>
                          <a:ext uri="{FF2B5EF4-FFF2-40B4-BE49-F238E27FC236}">
                            <a16:creationId xmlns:a16="http://schemas.microsoft.com/office/drawing/2014/main" id="{6D194587-A736-42C0-ACD8-F78F96D69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26788" y="200025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>
            <a:extLst>
              <a:ext uri="{FF2B5EF4-FFF2-40B4-BE49-F238E27FC236}">
                <a16:creationId xmlns:a16="http://schemas.microsoft.com/office/drawing/2014/main" id="{5CBA6287-2BFC-482A-8C20-845AB503E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34429"/>
              </p:ext>
            </p:extLst>
          </p:nvPr>
        </p:nvGraphicFramePr>
        <p:xfrm>
          <a:off x="7892086" y="2256475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13" imgW="634680" imgH="241200" progId="Equation.DSMT4">
                  <p:embed/>
                </p:oleObj>
              </mc:Choice>
              <mc:Fallback>
                <p:oleObj name="Equation" r:id="rId13" imgW="634680" imgH="2412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185E604-CF64-44C0-ADB6-70B6BF06E3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92086" y="2256475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F46A7E48-EC92-4756-9F13-713293A95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83399"/>
              </p:ext>
            </p:extLst>
          </p:nvPr>
        </p:nvGraphicFramePr>
        <p:xfrm>
          <a:off x="8286778" y="291274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15" imgW="190440" imgH="241200" progId="Equation.DSMT4">
                  <p:embed/>
                </p:oleObj>
              </mc:Choice>
              <mc:Fallback>
                <p:oleObj name="Equation" r:id="rId15" imgW="19044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9674F26-AA7C-4FA8-9D8A-09FDB22D34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86778" y="2912746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>
            <a:extLst>
              <a:ext uri="{FF2B5EF4-FFF2-40B4-BE49-F238E27FC236}">
                <a16:creationId xmlns:a16="http://schemas.microsoft.com/office/drawing/2014/main" id="{4CF1D429-35CD-4D1B-830F-F3130C9AE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111462"/>
              </p:ext>
            </p:extLst>
          </p:nvPr>
        </p:nvGraphicFramePr>
        <p:xfrm>
          <a:off x="10822652" y="63706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17" imgW="663046" imgH="236283" progId="Equation.DSMT4">
                  <p:embed/>
                </p:oleObj>
              </mc:Choice>
              <mc:Fallback>
                <p:oleObj name="Equation" r:id="rId17" imgW="663046" imgH="236283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6701309-649D-4639-A77D-1939D37F47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822652" y="63706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>
            <a:extLst>
              <a:ext uri="{FF2B5EF4-FFF2-40B4-BE49-F238E27FC236}">
                <a16:creationId xmlns:a16="http://schemas.microsoft.com/office/drawing/2014/main" id="{27EA99F0-F295-4385-963D-E9C405E64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53538"/>
              </p:ext>
            </p:extLst>
          </p:nvPr>
        </p:nvGraphicFramePr>
        <p:xfrm>
          <a:off x="3086163" y="2741456"/>
          <a:ext cx="7080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19" imgW="708554" imgH="159926" progId="Equation.DSMT4">
                  <p:embed/>
                </p:oleObj>
              </mc:Choice>
              <mc:Fallback>
                <p:oleObj name="Equation" r:id="rId19" imgW="708554" imgH="15992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617DC0E-3E70-4327-A2BE-92C620FFBF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86163" y="2741456"/>
                        <a:ext cx="7080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>
            <a:extLst>
              <a:ext uri="{FF2B5EF4-FFF2-40B4-BE49-F238E27FC236}">
                <a16:creationId xmlns:a16="http://schemas.microsoft.com/office/drawing/2014/main" id="{EB2E3A01-8D8B-461D-8AA4-1A28CD1CE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770139"/>
              </p:ext>
            </p:extLst>
          </p:nvPr>
        </p:nvGraphicFramePr>
        <p:xfrm>
          <a:off x="7647041" y="3209317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21" imgW="876240" imgH="406080" progId="Equation.DSMT4">
                  <p:embed/>
                </p:oleObj>
              </mc:Choice>
              <mc:Fallback>
                <p:oleObj name="Equation" r:id="rId21" imgW="876240" imgH="40608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A11C070E-7E37-4EDE-9541-E56381C648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47041" y="3209317"/>
                        <a:ext cx="87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>
            <a:extLst>
              <a:ext uri="{FF2B5EF4-FFF2-40B4-BE49-F238E27FC236}">
                <a16:creationId xmlns:a16="http://schemas.microsoft.com/office/drawing/2014/main" id="{82030147-DDAB-4419-92B0-D6B44FE4B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04817"/>
              </p:ext>
            </p:extLst>
          </p:nvPr>
        </p:nvGraphicFramePr>
        <p:xfrm>
          <a:off x="10759661" y="3191332"/>
          <a:ext cx="868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23" imgW="868893" imgH="403844" progId="Equation.DSMT4">
                  <p:embed/>
                </p:oleObj>
              </mc:Choice>
              <mc:Fallback>
                <p:oleObj name="Equation" r:id="rId23" imgW="868893" imgH="403844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1EC0521A-173A-49CF-AE4D-980637F30E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759661" y="3191332"/>
                        <a:ext cx="86836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19A3603-D541-476C-9A5D-2F4B950A1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2034"/>
              </p:ext>
            </p:extLst>
          </p:nvPr>
        </p:nvGraphicFramePr>
        <p:xfrm>
          <a:off x="1884743" y="1073662"/>
          <a:ext cx="43497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25" imgW="434234" imgH="152290" progId="Equation.DSMT4">
                  <p:embed/>
                </p:oleObj>
              </mc:Choice>
              <mc:Fallback>
                <p:oleObj name="Equation" r:id="rId25" imgW="434234" imgH="1522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84743" y="1073662"/>
                        <a:ext cx="434975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A9D40B2-A0EE-46E1-BBC9-B925E78E8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13159"/>
              </p:ext>
            </p:extLst>
          </p:nvPr>
        </p:nvGraphicFramePr>
        <p:xfrm>
          <a:off x="880497" y="673638"/>
          <a:ext cx="1041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27" imgW="1041120" imgH="266400" progId="Equation.DSMT4">
                  <p:embed/>
                </p:oleObj>
              </mc:Choice>
              <mc:Fallback>
                <p:oleObj name="Equation" r:id="rId27" imgW="1041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80497" y="673638"/>
                        <a:ext cx="1041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835B5CC-DE29-4F86-8A85-508C469BE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61490"/>
              </p:ext>
            </p:extLst>
          </p:nvPr>
        </p:nvGraphicFramePr>
        <p:xfrm>
          <a:off x="3902026" y="616828"/>
          <a:ext cx="10287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29" imgW="1028806" imgH="259190" progId="Equation.DSMT4">
                  <p:embed/>
                </p:oleObj>
              </mc:Choice>
              <mc:Fallback>
                <p:oleObj name="Equation" r:id="rId29" imgW="1028806" imgH="259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02026" y="616828"/>
                        <a:ext cx="1028700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77BE95D-7D94-4847-806C-861CC445B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187306"/>
              </p:ext>
            </p:extLst>
          </p:nvPr>
        </p:nvGraphicFramePr>
        <p:xfrm>
          <a:off x="5240338" y="307975"/>
          <a:ext cx="16541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31" imgW="1653575" imgH="701213" progId="Equation.DSMT4">
                  <p:embed/>
                </p:oleObj>
              </mc:Choice>
              <mc:Fallback>
                <p:oleObj name="Equation" r:id="rId31" imgW="1653575" imgH="7012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40338" y="307975"/>
                        <a:ext cx="165417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Object 189">
            <a:extLst>
              <a:ext uri="{FF2B5EF4-FFF2-40B4-BE49-F238E27FC236}">
                <a16:creationId xmlns:a16="http://schemas.microsoft.com/office/drawing/2014/main" id="{76C58789-319E-43BF-9369-D1C9703DE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37585"/>
              </p:ext>
            </p:extLst>
          </p:nvPr>
        </p:nvGraphicFramePr>
        <p:xfrm>
          <a:off x="11487150" y="2982913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Equation" r:id="rId33" imgW="164880" imgH="241200" progId="Equation.DSMT4">
                  <p:embed/>
                </p:oleObj>
              </mc:Choice>
              <mc:Fallback>
                <p:oleObj name="Equation" r:id="rId33" imgW="164880" imgH="2412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C3BEE292-1C32-4E28-BDC2-7D3B3EAFAA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487150" y="2982913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" name="Table 56">
            <a:extLst>
              <a:ext uri="{FF2B5EF4-FFF2-40B4-BE49-F238E27FC236}">
                <a16:creationId xmlns:a16="http://schemas.microsoft.com/office/drawing/2014/main" id="{77FD9991-9A1E-45B9-BC16-DF674A7BE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48787"/>
              </p:ext>
            </p:extLst>
          </p:nvPr>
        </p:nvGraphicFramePr>
        <p:xfrm>
          <a:off x="175372" y="4103936"/>
          <a:ext cx="19151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</a:tbl>
          </a:graphicData>
        </a:graphic>
      </p:graphicFrame>
      <p:graphicFrame>
        <p:nvGraphicFramePr>
          <p:cNvPr id="217" name="Table 56">
            <a:extLst>
              <a:ext uri="{FF2B5EF4-FFF2-40B4-BE49-F238E27FC236}">
                <a16:creationId xmlns:a16="http://schemas.microsoft.com/office/drawing/2014/main" id="{9457C401-3523-46D8-B866-7CC9E9D38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30048"/>
              </p:ext>
            </p:extLst>
          </p:nvPr>
        </p:nvGraphicFramePr>
        <p:xfrm>
          <a:off x="2636168" y="4099343"/>
          <a:ext cx="329864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86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2453054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Closed when P(t) &lt; Ph/1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/</a:t>
                      </a:r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</a:tbl>
          </a:graphicData>
        </a:graphic>
      </p:graphicFrame>
      <p:graphicFrame>
        <p:nvGraphicFramePr>
          <p:cNvPr id="218" name="Table 56">
            <a:extLst>
              <a:ext uri="{FF2B5EF4-FFF2-40B4-BE49-F238E27FC236}">
                <a16:creationId xmlns:a16="http://schemas.microsoft.com/office/drawing/2014/main" id="{3FA44D05-28D9-4EE0-9E14-3A2E97156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50487"/>
              </p:ext>
            </p:extLst>
          </p:nvPr>
        </p:nvGraphicFramePr>
        <p:xfrm>
          <a:off x="6505740" y="4094152"/>
          <a:ext cx="19151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</a:tbl>
          </a:graphicData>
        </a:graphic>
      </p:graphicFrame>
      <p:graphicFrame>
        <p:nvGraphicFramePr>
          <p:cNvPr id="219" name="Table 56">
            <a:extLst>
              <a:ext uri="{FF2B5EF4-FFF2-40B4-BE49-F238E27FC236}">
                <a16:creationId xmlns:a16="http://schemas.microsoft.com/office/drawing/2014/main" id="{091C5E9E-4D13-4E71-A3B4-6FB25F8C3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18682"/>
              </p:ext>
            </p:extLst>
          </p:nvPr>
        </p:nvGraphicFramePr>
        <p:xfrm>
          <a:off x="9691935" y="4085580"/>
          <a:ext cx="19151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1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5F0E7-5C7E-4660-B043-2D8316DC826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2-bed </a:t>
            </a:r>
            <a:r>
              <a:rPr lang="en-US" dirty="0" err="1"/>
              <a:t>Skarstrom</a:t>
            </a:r>
            <a:r>
              <a:rPr lang="en-US" dirty="0"/>
              <a:t> type PSA cycle (re-pressurization w/ feed)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031FBCD1-F2B5-4802-89A9-4270A3FDF1FE}"/>
              </a:ext>
            </a:extLst>
          </p:cNvPr>
          <p:cNvSpPr txBox="1"/>
          <p:nvPr/>
        </p:nvSpPr>
        <p:spPr>
          <a:xfrm>
            <a:off x="1030082" y="457819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EQ (L</a:t>
            </a:r>
            <a:r>
              <a:rPr lang="ko-KR" altLang="en-US" sz="1200" b="1" i="1" dirty="0">
                <a:highlight>
                  <a:srgbClr val="FFFF00"/>
                </a:highlight>
              </a:rPr>
              <a:t>→</a:t>
            </a:r>
            <a:r>
              <a:rPr lang="en-US" altLang="ko-KR" sz="1200" b="1" i="1" dirty="0">
                <a:highlight>
                  <a:srgbClr val="FFFF00"/>
                </a:highlight>
              </a:rPr>
              <a:t>H)</a:t>
            </a:r>
            <a:r>
              <a:rPr lang="en-US" sz="1200" b="1" i="1" dirty="0">
                <a:highlight>
                  <a:srgbClr val="FFFF00"/>
                </a:highlight>
              </a:rPr>
              <a:t> &amp; EQ (H</a:t>
            </a:r>
            <a:r>
              <a:rPr lang="ko-KR" altLang="en-US" sz="1200" b="1" i="1" dirty="0">
                <a:highlight>
                  <a:srgbClr val="FFFF00"/>
                </a:highlight>
              </a:rPr>
              <a:t>→</a:t>
            </a:r>
            <a:r>
              <a:rPr lang="en-US" altLang="ko-KR" sz="1200" b="1" i="1" dirty="0">
                <a:highlight>
                  <a:srgbClr val="FFFF00"/>
                </a:highlight>
              </a:rPr>
              <a:t>L)</a:t>
            </a:r>
            <a:endParaRPr lang="en-US" sz="1200" b="1" i="1" dirty="0">
              <a:highlight>
                <a:srgbClr val="FFFF00"/>
              </a:highlight>
            </a:endParaRPr>
          </a:p>
        </p:txBody>
      </p:sp>
      <p:sp>
        <p:nvSpPr>
          <p:cNvPr id="854" name="TextBox 853">
            <a:extLst>
              <a:ext uri="{FF2B5EF4-FFF2-40B4-BE49-F238E27FC236}">
                <a16:creationId xmlns:a16="http://schemas.microsoft.com/office/drawing/2014/main" id="{E09C6EBC-DA1F-494F-987B-CD61629210CB}"/>
              </a:ext>
            </a:extLst>
          </p:cNvPr>
          <p:cNvSpPr txBox="1"/>
          <p:nvPr/>
        </p:nvSpPr>
        <p:spPr>
          <a:xfrm>
            <a:off x="5379905" y="452851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RP (w/feed) &amp; DP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1D00C6DC-FE39-4630-926A-7DAB1E4B3F7A}"/>
              </a:ext>
            </a:extLst>
          </p:cNvPr>
          <p:cNvSpPr txBox="1"/>
          <p:nvPr/>
        </p:nvSpPr>
        <p:spPr>
          <a:xfrm>
            <a:off x="9754589" y="452851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HP &amp; LP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9641666-E521-465C-AD0E-3FFF4567E2C8}"/>
              </a:ext>
            </a:extLst>
          </p:cNvPr>
          <p:cNvGrpSpPr/>
          <p:nvPr/>
        </p:nvGrpSpPr>
        <p:grpSpPr>
          <a:xfrm>
            <a:off x="528023" y="923933"/>
            <a:ext cx="11134459" cy="2972133"/>
            <a:chOff x="528023" y="923933"/>
            <a:chExt cx="11134459" cy="2972133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E95293C-B395-416E-80D9-A5DB3549F680}"/>
                </a:ext>
              </a:extLst>
            </p:cNvPr>
            <p:cNvGrpSpPr/>
            <p:nvPr/>
          </p:nvGrpSpPr>
          <p:grpSpPr>
            <a:xfrm>
              <a:off x="528023" y="923933"/>
              <a:ext cx="2765439" cy="2969871"/>
              <a:chOff x="528023" y="923933"/>
              <a:chExt cx="2765439" cy="2969871"/>
            </a:xfrm>
          </p:grpSpPr>
          <p:cxnSp>
            <p:nvCxnSpPr>
              <p:cNvPr id="566" name="Connector: Elbow 565">
                <a:extLst>
                  <a:ext uri="{FF2B5EF4-FFF2-40B4-BE49-F238E27FC236}">
                    <a16:creationId xmlns:a16="http://schemas.microsoft.com/office/drawing/2014/main" id="{B97C34ED-53CF-4858-ADA4-32D220ACBBE2}"/>
                  </a:ext>
                </a:extLst>
              </p:cNvPr>
              <p:cNvCxnSpPr>
                <a:cxnSpLocks/>
                <a:stCxn id="547" idx="0"/>
                <a:endCxn id="554" idx="3"/>
              </p:cNvCxnSpPr>
              <p:nvPr/>
            </p:nvCxnSpPr>
            <p:spPr>
              <a:xfrm rot="16200000" flipV="1">
                <a:off x="2553547" y="3287031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708A4935-69E1-4E2C-B2D0-41128B3DA2C5}"/>
                  </a:ext>
                </a:extLst>
              </p:cNvPr>
              <p:cNvSpPr/>
              <p:nvPr/>
            </p:nvSpPr>
            <p:spPr>
              <a:xfrm>
                <a:off x="1433376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517" name="Connector: Elbow 516">
                <a:extLst>
                  <a:ext uri="{FF2B5EF4-FFF2-40B4-BE49-F238E27FC236}">
                    <a16:creationId xmlns:a16="http://schemas.microsoft.com/office/drawing/2014/main" id="{D9A9CD19-ECDD-4017-9B38-EE21EC849BCD}"/>
                  </a:ext>
                </a:extLst>
              </p:cNvPr>
              <p:cNvCxnSpPr>
                <a:cxnSpLocks/>
                <a:stCxn id="520" idx="3"/>
                <a:endCxn id="516" idx="2"/>
              </p:cNvCxnSpPr>
              <p:nvPr/>
            </p:nvCxnSpPr>
            <p:spPr>
              <a:xfrm rot="5400000" flipH="1" flipV="1">
                <a:off x="1402515" y="2957393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8" name="Connector: Elbow 517">
                <a:extLst>
                  <a:ext uri="{FF2B5EF4-FFF2-40B4-BE49-F238E27FC236}">
                    <a16:creationId xmlns:a16="http://schemas.microsoft.com/office/drawing/2014/main" id="{EEFB8558-D880-4D4C-9086-55812572AA28}"/>
                  </a:ext>
                </a:extLst>
              </p:cNvPr>
              <p:cNvCxnSpPr>
                <a:cxnSpLocks/>
                <a:stCxn id="522" idx="3"/>
                <a:endCxn id="516" idx="2"/>
              </p:cNvCxnSpPr>
              <p:nvPr/>
            </p:nvCxnSpPr>
            <p:spPr>
              <a:xfrm rot="16200000" flipV="1">
                <a:off x="1531103" y="2957393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9" name="Isosceles Triangle 518">
                <a:extLst>
                  <a:ext uri="{FF2B5EF4-FFF2-40B4-BE49-F238E27FC236}">
                    <a16:creationId xmlns:a16="http://schemas.microsoft.com/office/drawing/2014/main" id="{9901344F-BB4B-4B77-9B1F-5BC7968D197D}"/>
                  </a:ext>
                </a:extLst>
              </p:cNvPr>
              <p:cNvSpPr/>
              <p:nvPr/>
            </p:nvSpPr>
            <p:spPr>
              <a:xfrm flipH="1">
                <a:off x="1385644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Isosceles Triangle 519">
                <a:extLst>
                  <a:ext uri="{FF2B5EF4-FFF2-40B4-BE49-F238E27FC236}">
                    <a16:creationId xmlns:a16="http://schemas.microsoft.com/office/drawing/2014/main" id="{B0B206F4-73BC-463F-95A7-CF0D5E09C5F8}"/>
                  </a:ext>
                </a:extLst>
              </p:cNvPr>
              <p:cNvSpPr/>
              <p:nvPr/>
            </p:nvSpPr>
            <p:spPr>
              <a:xfrm rot="10800000" flipH="1">
                <a:off x="1385644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Isosceles Triangle 520">
                <a:extLst>
                  <a:ext uri="{FF2B5EF4-FFF2-40B4-BE49-F238E27FC236}">
                    <a16:creationId xmlns:a16="http://schemas.microsoft.com/office/drawing/2014/main" id="{7E7CD3A0-5D89-47D8-AA0B-166EE32FD94B}"/>
                  </a:ext>
                </a:extLst>
              </p:cNvPr>
              <p:cNvSpPr/>
              <p:nvPr/>
            </p:nvSpPr>
            <p:spPr>
              <a:xfrm flipH="1">
                <a:off x="1642819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Isosceles Triangle 521">
                <a:extLst>
                  <a:ext uri="{FF2B5EF4-FFF2-40B4-BE49-F238E27FC236}">
                    <a16:creationId xmlns:a16="http://schemas.microsoft.com/office/drawing/2014/main" id="{E7F9CF2B-FC84-43E3-865B-AA19B267A248}"/>
                  </a:ext>
                </a:extLst>
              </p:cNvPr>
              <p:cNvSpPr/>
              <p:nvPr/>
            </p:nvSpPr>
            <p:spPr>
              <a:xfrm rot="10800000" flipH="1">
                <a:off x="1642819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3" name="Connector: Elbow 522">
                <a:extLst>
                  <a:ext uri="{FF2B5EF4-FFF2-40B4-BE49-F238E27FC236}">
                    <a16:creationId xmlns:a16="http://schemas.microsoft.com/office/drawing/2014/main" id="{56A2152C-26F6-4713-8643-A075CC08B74F}"/>
                  </a:ext>
                </a:extLst>
              </p:cNvPr>
              <p:cNvCxnSpPr>
                <a:cxnSpLocks/>
                <a:stCxn id="526" idx="3"/>
              </p:cNvCxnSpPr>
              <p:nvPr/>
            </p:nvCxnSpPr>
            <p:spPr>
              <a:xfrm rot="16200000" flipH="1" flipV="1">
                <a:off x="1531101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4" name="Connector: Elbow 523">
                <a:extLst>
                  <a:ext uri="{FF2B5EF4-FFF2-40B4-BE49-F238E27FC236}">
                    <a16:creationId xmlns:a16="http://schemas.microsoft.com/office/drawing/2014/main" id="{9534C781-F1D7-4427-ADB4-38DE2915607F}"/>
                  </a:ext>
                </a:extLst>
              </p:cNvPr>
              <p:cNvCxnSpPr>
                <a:cxnSpLocks/>
                <a:stCxn id="528" idx="3"/>
              </p:cNvCxnSpPr>
              <p:nvPr/>
            </p:nvCxnSpPr>
            <p:spPr>
              <a:xfrm rot="5400000" flipV="1">
                <a:off x="1402513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5" name="Isosceles Triangle 524">
                <a:extLst>
                  <a:ext uri="{FF2B5EF4-FFF2-40B4-BE49-F238E27FC236}">
                    <a16:creationId xmlns:a16="http://schemas.microsoft.com/office/drawing/2014/main" id="{0EFC192D-4EF8-47E0-B6D1-DFDEF35C1135}"/>
                  </a:ext>
                </a:extLst>
              </p:cNvPr>
              <p:cNvSpPr/>
              <p:nvPr/>
            </p:nvSpPr>
            <p:spPr>
              <a:xfrm rot="10800000" flipH="1">
                <a:off x="1642819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Isosceles Triangle 525">
                <a:extLst>
                  <a:ext uri="{FF2B5EF4-FFF2-40B4-BE49-F238E27FC236}">
                    <a16:creationId xmlns:a16="http://schemas.microsoft.com/office/drawing/2014/main" id="{1EA51635-4B3E-4D94-94DA-6E4F1AFEF1D6}"/>
                  </a:ext>
                </a:extLst>
              </p:cNvPr>
              <p:cNvSpPr/>
              <p:nvPr/>
            </p:nvSpPr>
            <p:spPr>
              <a:xfrm flipH="1">
                <a:off x="1642819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Isosceles Triangle 526">
                <a:extLst>
                  <a:ext uri="{FF2B5EF4-FFF2-40B4-BE49-F238E27FC236}">
                    <a16:creationId xmlns:a16="http://schemas.microsoft.com/office/drawing/2014/main" id="{4A442589-77C0-4610-8B09-4254618B9E41}"/>
                  </a:ext>
                </a:extLst>
              </p:cNvPr>
              <p:cNvSpPr/>
              <p:nvPr/>
            </p:nvSpPr>
            <p:spPr>
              <a:xfrm rot="10800000" flipH="1">
                <a:off x="1385644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Isosceles Triangle 527">
                <a:extLst>
                  <a:ext uri="{FF2B5EF4-FFF2-40B4-BE49-F238E27FC236}">
                    <a16:creationId xmlns:a16="http://schemas.microsoft.com/office/drawing/2014/main" id="{DD071388-80E6-4C04-9362-9E903D24458B}"/>
                  </a:ext>
                </a:extLst>
              </p:cNvPr>
              <p:cNvSpPr/>
              <p:nvPr/>
            </p:nvSpPr>
            <p:spPr>
              <a:xfrm flipH="1">
                <a:off x="1385644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7998E976-4349-42C5-830C-15814E539E08}"/>
                  </a:ext>
                </a:extLst>
              </p:cNvPr>
              <p:cNvSpPr/>
              <p:nvPr/>
            </p:nvSpPr>
            <p:spPr>
              <a:xfrm>
                <a:off x="978820" y="3447396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A61D7534-7173-4C3F-907A-619FD5C3834C}"/>
                  </a:ext>
                </a:extLst>
              </p:cNvPr>
              <p:cNvSpPr/>
              <p:nvPr/>
            </p:nvSpPr>
            <p:spPr>
              <a:xfrm>
                <a:off x="2542749" y="1008768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531" name="Isosceles Triangle 530">
                <a:extLst>
                  <a:ext uri="{FF2B5EF4-FFF2-40B4-BE49-F238E27FC236}">
                    <a16:creationId xmlns:a16="http://schemas.microsoft.com/office/drawing/2014/main" id="{756E024A-275D-4D87-9F5C-475B88A72FE3}"/>
                  </a:ext>
                </a:extLst>
              </p:cNvPr>
              <p:cNvSpPr/>
              <p:nvPr/>
            </p:nvSpPr>
            <p:spPr>
              <a:xfrm rot="16200000" flipH="1">
                <a:off x="726789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Isosceles Triangle 531">
                <a:extLst>
                  <a:ext uri="{FF2B5EF4-FFF2-40B4-BE49-F238E27FC236}">
                    <a16:creationId xmlns:a16="http://schemas.microsoft.com/office/drawing/2014/main" id="{D8FAD801-28A2-4183-B9A4-CFC0C82400AB}"/>
                  </a:ext>
                </a:extLst>
              </p:cNvPr>
              <p:cNvSpPr/>
              <p:nvPr/>
            </p:nvSpPr>
            <p:spPr>
              <a:xfrm rot="5400000" flipH="1">
                <a:off x="644493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859A775D-A3C9-4AE6-B1AF-138E854447A1}"/>
                  </a:ext>
                </a:extLst>
              </p:cNvPr>
              <p:cNvCxnSpPr>
                <a:stCxn id="532" idx="0"/>
                <a:endCxn id="534" idx="1"/>
              </p:cNvCxnSpPr>
              <p:nvPr/>
            </p:nvCxnSpPr>
            <p:spPr>
              <a:xfrm rot="5400000" flipH="1">
                <a:off x="640571" y="3451958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34" name="Partial Circle 533">
                <a:extLst>
                  <a:ext uri="{FF2B5EF4-FFF2-40B4-BE49-F238E27FC236}">
                    <a16:creationId xmlns:a16="http://schemas.microsoft.com/office/drawing/2014/main" id="{CB350096-40C6-4421-8D34-82E40B054B0C}"/>
                  </a:ext>
                </a:extLst>
              </p:cNvPr>
              <p:cNvSpPr/>
              <p:nvPr/>
            </p:nvSpPr>
            <p:spPr>
              <a:xfrm rot="10800000">
                <a:off x="651076" y="3359157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5" name="Connector: Elbow 534">
                <a:extLst>
                  <a:ext uri="{FF2B5EF4-FFF2-40B4-BE49-F238E27FC236}">
                    <a16:creationId xmlns:a16="http://schemas.microsoft.com/office/drawing/2014/main" id="{9AB3BCD5-EE0A-4F4B-8B1A-6A116F813BE8}"/>
                  </a:ext>
                </a:extLst>
              </p:cNvPr>
              <p:cNvCxnSpPr>
                <a:stCxn id="529" idx="3"/>
                <a:endCxn id="519" idx="3"/>
              </p:cNvCxnSpPr>
              <p:nvPr/>
            </p:nvCxnSpPr>
            <p:spPr>
              <a:xfrm flipV="1">
                <a:off x="1304788" y="3281433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0FD1DFC9-6D8A-4711-8D5E-AE999FAD97C6}"/>
                  </a:ext>
                </a:extLst>
              </p:cNvPr>
              <p:cNvCxnSpPr>
                <a:stCxn id="529" idx="1"/>
              </p:cNvCxnSpPr>
              <p:nvPr/>
            </p:nvCxnSpPr>
            <p:spPr>
              <a:xfrm flipH="1">
                <a:off x="817108" y="3546724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DC56BF7A-2163-4BD9-88E3-2B490E0D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023" y="3544759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38" name="Isosceles Triangle 537">
                <a:extLst>
                  <a:ext uri="{FF2B5EF4-FFF2-40B4-BE49-F238E27FC236}">
                    <a16:creationId xmlns:a16="http://schemas.microsoft.com/office/drawing/2014/main" id="{1320834C-C24C-4D51-9A26-0BD23DE06256}"/>
                  </a:ext>
                </a:extLst>
              </p:cNvPr>
              <p:cNvSpPr/>
              <p:nvPr/>
            </p:nvSpPr>
            <p:spPr>
              <a:xfrm rot="16200000" flipH="1">
                <a:off x="3074506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Isosceles Triangle 538">
                <a:extLst>
                  <a:ext uri="{FF2B5EF4-FFF2-40B4-BE49-F238E27FC236}">
                    <a16:creationId xmlns:a16="http://schemas.microsoft.com/office/drawing/2014/main" id="{DC69F436-BA73-4A18-A9D8-1091ECB3D2CC}"/>
                  </a:ext>
                </a:extLst>
              </p:cNvPr>
              <p:cNvSpPr/>
              <p:nvPr/>
            </p:nvSpPr>
            <p:spPr>
              <a:xfrm rot="5400000" flipH="1">
                <a:off x="2992210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A9E6640D-2686-4111-999C-03B804F587D4}"/>
                  </a:ext>
                </a:extLst>
              </p:cNvPr>
              <p:cNvCxnSpPr>
                <a:stCxn id="539" idx="0"/>
                <a:endCxn id="541" idx="1"/>
              </p:cNvCxnSpPr>
              <p:nvPr/>
            </p:nvCxnSpPr>
            <p:spPr>
              <a:xfrm flipH="1" flipV="1">
                <a:off x="3081089" y="923933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41" name="Partial Circle 540">
                <a:extLst>
                  <a:ext uri="{FF2B5EF4-FFF2-40B4-BE49-F238E27FC236}">
                    <a16:creationId xmlns:a16="http://schemas.microsoft.com/office/drawing/2014/main" id="{929D14E8-A040-4817-ACCA-7B5E67B38082}"/>
                  </a:ext>
                </a:extLst>
              </p:cNvPr>
              <p:cNvSpPr/>
              <p:nvPr/>
            </p:nvSpPr>
            <p:spPr>
              <a:xfrm rot="10800000">
                <a:off x="2998793" y="923933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8C426CA5-BD4A-44CD-B3FB-1B106E8FF35D}"/>
                  </a:ext>
                </a:extLst>
              </p:cNvPr>
              <p:cNvCxnSpPr>
                <a:cxnSpLocks/>
                <a:stCxn id="539" idx="3"/>
                <a:endCxn id="530" idx="3"/>
              </p:cNvCxnSpPr>
              <p:nvPr/>
            </p:nvCxnSpPr>
            <p:spPr>
              <a:xfrm flipH="1">
                <a:off x="2868717" y="1107520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426A77B-B4CB-4D89-8F20-2A7D432CA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385" y="1109564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4" name="Connector: Elbow 543">
                <a:extLst>
                  <a:ext uri="{FF2B5EF4-FFF2-40B4-BE49-F238E27FC236}">
                    <a16:creationId xmlns:a16="http://schemas.microsoft.com/office/drawing/2014/main" id="{A0DC4C55-56D1-4E26-ACDC-8638349DC569}"/>
                  </a:ext>
                </a:extLst>
              </p:cNvPr>
              <p:cNvCxnSpPr>
                <a:cxnSpLocks/>
                <a:stCxn id="527" idx="3"/>
                <a:endCxn id="530" idx="1"/>
              </p:cNvCxnSpPr>
              <p:nvPr/>
            </p:nvCxnSpPr>
            <p:spPr>
              <a:xfrm rot="5400000" flipH="1" flipV="1">
                <a:off x="1724354" y="817118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46" name="Isosceles Triangle 545">
                <a:extLst>
                  <a:ext uri="{FF2B5EF4-FFF2-40B4-BE49-F238E27FC236}">
                    <a16:creationId xmlns:a16="http://schemas.microsoft.com/office/drawing/2014/main" id="{D96BB0FD-E142-4641-ADDA-4FFD0DE733B1}"/>
                  </a:ext>
                </a:extLst>
              </p:cNvPr>
              <p:cNvSpPr/>
              <p:nvPr/>
            </p:nvSpPr>
            <p:spPr>
              <a:xfrm>
                <a:off x="2984722" y="3821148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4B18C567-A77B-4015-AF7F-D4E6283CD52E}"/>
                  </a:ext>
                </a:extLst>
              </p:cNvPr>
              <p:cNvSpPr/>
              <p:nvPr/>
            </p:nvSpPr>
            <p:spPr>
              <a:xfrm>
                <a:off x="2984722" y="3769678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2CBB2B21-2265-4941-AB2D-66B800FBB0A8}"/>
                  </a:ext>
                </a:extLst>
              </p:cNvPr>
              <p:cNvSpPr/>
              <p:nvPr/>
            </p:nvSpPr>
            <p:spPr>
              <a:xfrm>
                <a:off x="3009825" y="3794781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30EFA55C-FFA2-42AB-A2E5-780030AE23DC}"/>
                  </a:ext>
                </a:extLst>
              </p:cNvPr>
              <p:cNvSpPr/>
              <p:nvPr/>
            </p:nvSpPr>
            <p:spPr>
              <a:xfrm>
                <a:off x="2301969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550" name="Connector: Elbow 549">
                <a:extLst>
                  <a:ext uri="{FF2B5EF4-FFF2-40B4-BE49-F238E27FC236}">
                    <a16:creationId xmlns:a16="http://schemas.microsoft.com/office/drawing/2014/main" id="{BED93961-91F3-45F3-974A-28A18D45DFE3}"/>
                  </a:ext>
                </a:extLst>
              </p:cNvPr>
              <p:cNvCxnSpPr>
                <a:cxnSpLocks/>
                <a:stCxn id="553" idx="3"/>
                <a:endCxn id="549" idx="2"/>
              </p:cNvCxnSpPr>
              <p:nvPr/>
            </p:nvCxnSpPr>
            <p:spPr>
              <a:xfrm rot="5400000" flipH="1" flipV="1">
                <a:off x="2271108" y="2957393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1" name="Connector: Elbow 550">
                <a:extLst>
                  <a:ext uri="{FF2B5EF4-FFF2-40B4-BE49-F238E27FC236}">
                    <a16:creationId xmlns:a16="http://schemas.microsoft.com/office/drawing/2014/main" id="{490B423F-9899-4784-9F3E-5AF0424C80DC}"/>
                  </a:ext>
                </a:extLst>
              </p:cNvPr>
              <p:cNvCxnSpPr>
                <a:cxnSpLocks/>
                <a:stCxn id="555" idx="3"/>
                <a:endCxn id="549" idx="2"/>
              </p:cNvCxnSpPr>
              <p:nvPr/>
            </p:nvCxnSpPr>
            <p:spPr>
              <a:xfrm rot="16200000" flipV="1">
                <a:off x="2399696" y="2957392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2" name="Isosceles Triangle 551">
                <a:extLst>
                  <a:ext uri="{FF2B5EF4-FFF2-40B4-BE49-F238E27FC236}">
                    <a16:creationId xmlns:a16="http://schemas.microsoft.com/office/drawing/2014/main" id="{FF2C77DA-FE33-4216-A997-23B801921002}"/>
                  </a:ext>
                </a:extLst>
              </p:cNvPr>
              <p:cNvSpPr/>
              <p:nvPr/>
            </p:nvSpPr>
            <p:spPr>
              <a:xfrm flipH="1">
                <a:off x="2254238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Isosceles Triangle 552">
                <a:extLst>
                  <a:ext uri="{FF2B5EF4-FFF2-40B4-BE49-F238E27FC236}">
                    <a16:creationId xmlns:a16="http://schemas.microsoft.com/office/drawing/2014/main" id="{4F4030FC-7C4E-482B-B5DE-39768614B544}"/>
                  </a:ext>
                </a:extLst>
              </p:cNvPr>
              <p:cNvSpPr/>
              <p:nvPr/>
            </p:nvSpPr>
            <p:spPr>
              <a:xfrm rot="10800000" flipH="1">
                <a:off x="2254238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Isosceles Triangle 553">
                <a:extLst>
                  <a:ext uri="{FF2B5EF4-FFF2-40B4-BE49-F238E27FC236}">
                    <a16:creationId xmlns:a16="http://schemas.microsoft.com/office/drawing/2014/main" id="{E4CB4B77-6BD2-4587-BAD3-4BDE84B77348}"/>
                  </a:ext>
                </a:extLst>
              </p:cNvPr>
              <p:cNvSpPr/>
              <p:nvPr/>
            </p:nvSpPr>
            <p:spPr>
              <a:xfrm flipH="1">
                <a:off x="2511413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Isosceles Triangle 554">
                <a:extLst>
                  <a:ext uri="{FF2B5EF4-FFF2-40B4-BE49-F238E27FC236}">
                    <a16:creationId xmlns:a16="http://schemas.microsoft.com/office/drawing/2014/main" id="{A0B8031F-5486-4858-A556-A2212B336BE6}"/>
                  </a:ext>
                </a:extLst>
              </p:cNvPr>
              <p:cNvSpPr/>
              <p:nvPr/>
            </p:nvSpPr>
            <p:spPr>
              <a:xfrm rot="10800000" flipH="1">
                <a:off x="2511413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Connector: Elbow 555">
                <a:extLst>
                  <a:ext uri="{FF2B5EF4-FFF2-40B4-BE49-F238E27FC236}">
                    <a16:creationId xmlns:a16="http://schemas.microsoft.com/office/drawing/2014/main" id="{5668F6A9-EEE4-4FF5-BE68-5E4B25E93B7D}"/>
                  </a:ext>
                </a:extLst>
              </p:cNvPr>
              <p:cNvCxnSpPr>
                <a:cxnSpLocks/>
                <a:stCxn id="559" idx="3"/>
              </p:cNvCxnSpPr>
              <p:nvPr/>
            </p:nvCxnSpPr>
            <p:spPr>
              <a:xfrm rot="16200000" flipH="1" flipV="1">
                <a:off x="2399695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7" name="Connector: Elbow 556">
                <a:extLst>
                  <a:ext uri="{FF2B5EF4-FFF2-40B4-BE49-F238E27FC236}">
                    <a16:creationId xmlns:a16="http://schemas.microsoft.com/office/drawing/2014/main" id="{903B6546-33B9-4A96-BF76-CB79D65D2612}"/>
                  </a:ext>
                </a:extLst>
              </p:cNvPr>
              <p:cNvCxnSpPr>
                <a:cxnSpLocks/>
                <a:stCxn id="561" idx="3"/>
              </p:cNvCxnSpPr>
              <p:nvPr/>
            </p:nvCxnSpPr>
            <p:spPr>
              <a:xfrm rot="5400000" flipV="1">
                <a:off x="2271107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8" name="Isosceles Triangle 557">
                <a:extLst>
                  <a:ext uri="{FF2B5EF4-FFF2-40B4-BE49-F238E27FC236}">
                    <a16:creationId xmlns:a16="http://schemas.microsoft.com/office/drawing/2014/main" id="{606D2693-D0A0-4E05-9345-C20F0A5B7BA8}"/>
                  </a:ext>
                </a:extLst>
              </p:cNvPr>
              <p:cNvSpPr/>
              <p:nvPr/>
            </p:nvSpPr>
            <p:spPr>
              <a:xfrm rot="10800000" flipH="1">
                <a:off x="2511413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Isosceles Triangle 558">
                <a:extLst>
                  <a:ext uri="{FF2B5EF4-FFF2-40B4-BE49-F238E27FC236}">
                    <a16:creationId xmlns:a16="http://schemas.microsoft.com/office/drawing/2014/main" id="{A36CAEB0-C8CA-47E3-A266-90F65B23723D}"/>
                  </a:ext>
                </a:extLst>
              </p:cNvPr>
              <p:cNvSpPr/>
              <p:nvPr/>
            </p:nvSpPr>
            <p:spPr>
              <a:xfrm flipH="1">
                <a:off x="2511413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Isosceles Triangle 559">
                <a:extLst>
                  <a:ext uri="{FF2B5EF4-FFF2-40B4-BE49-F238E27FC236}">
                    <a16:creationId xmlns:a16="http://schemas.microsoft.com/office/drawing/2014/main" id="{002092FE-6609-4CF9-807D-1898EBEA5CDB}"/>
                  </a:ext>
                </a:extLst>
              </p:cNvPr>
              <p:cNvSpPr/>
              <p:nvPr/>
            </p:nvSpPr>
            <p:spPr>
              <a:xfrm rot="10800000" flipH="1">
                <a:off x="2254238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Isosceles Triangle 560">
                <a:extLst>
                  <a:ext uri="{FF2B5EF4-FFF2-40B4-BE49-F238E27FC236}">
                    <a16:creationId xmlns:a16="http://schemas.microsoft.com/office/drawing/2014/main" id="{3C5AEA8D-99E9-4D9C-9494-543372DC0E43}"/>
                  </a:ext>
                </a:extLst>
              </p:cNvPr>
              <p:cNvSpPr/>
              <p:nvPr/>
            </p:nvSpPr>
            <p:spPr>
              <a:xfrm flipH="1">
                <a:off x="2254238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2" name="Connector: Elbow 561">
                <a:extLst>
                  <a:ext uri="{FF2B5EF4-FFF2-40B4-BE49-F238E27FC236}">
                    <a16:creationId xmlns:a16="http://schemas.microsoft.com/office/drawing/2014/main" id="{F2736B75-067A-43D5-B9A4-F207CEB62FE6}"/>
                  </a:ext>
                </a:extLst>
              </p:cNvPr>
              <p:cNvCxnSpPr>
                <a:cxnSpLocks/>
                <a:stCxn id="560" idx="3"/>
                <a:endCxn id="530" idx="1"/>
              </p:cNvCxnSpPr>
              <p:nvPr/>
            </p:nvCxnSpPr>
            <p:spPr>
              <a:xfrm rot="5400000" flipH="1" flipV="1">
                <a:off x="2158651" y="1251415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3" name="Connector: Elbow 562">
                <a:extLst>
                  <a:ext uri="{FF2B5EF4-FFF2-40B4-BE49-F238E27FC236}">
                    <a16:creationId xmlns:a16="http://schemas.microsoft.com/office/drawing/2014/main" id="{646F93C6-A29C-430B-8E74-C2BC961D97D1}"/>
                  </a:ext>
                </a:extLst>
              </p:cNvPr>
              <p:cNvCxnSpPr>
                <a:cxnSpLocks/>
                <a:stCxn id="558" idx="3"/>
                <a:endCxn id="530" idx="2"/>
              </p:cNvCxnSpPr>
              <p:nvPr/>
            </p:nvCxnSpPr>
            <p:spPr>
              <a:xfrm rot="5400000" flipH="1" flipV="1">
                <a:off x="2418395" y="1348174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001581BD-D2DB-4E52-9C59-BD8FD7FD9720}"/>
                  </a:ext>
                </a:extLst>
              </p:cNvPr>
              <p:cNvCxnSpPr>
                <a:cxnSpLocks/>
                <a:endCxn id="548" idx="3"/>
              </p:cNvCxnSpPr>
              <p:nvPr/>
            </p:nvCxnSpPr>
            <p:spPr>
              <a:xfrm flipH="1">
                <a:off x="3017548" y="3839793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9D8B99CF-C3CC-4B7D-A4EE-1BED63BAEAB4}"/>
                  </a:ext>
                </a:extLst>
              </p:cNvPr>
              <p:cNvGrpSpPr/>
              <p:nvPr/>
            </p:nvGrpSpPr>
            <p:grpSpPr>
              <a:xfrm>
                <a:off x="2248868" y="1363906"/>
                <a:ext cx="115957" cy="115957"/>
                <a:chOff x="2227544" y="1339068"/>
                <a:chExt cx="115957" cy="115957"/>
              </a:xfrm>
            </p:grpSpPr>
            <p:sp>
              <p:nvSpPr>
                <p:cNvPr id="567" name="Arc 566">
                  <a:extLst>
                    <a:ext uri="{FF2B5EF4-FFF2-40B4-BE49-F238E27FC236}">
                      <a16:creationId xmlns:a16="http://schemas.microsoft.com/office/drawing/2014/main" id="{415BB710-96E5-436D-83DD-5B4C70FEB22F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6E8E95C1-B67B-42B5-A08F-EB483158C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7F824D62-369B-47E1-B756-CCC75856C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E4BEE2CB-C350-424D-A59A-1A7CA0EBD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2D8617E8-D097-4E62-8058-2372711115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6C91C48B-A743-422D-A831-AA719A132C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6FE5E140-BF0D-4846-BECA-52D6EC601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852C8838-F955-4D92-BA22-95ADCF224AFB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08AE04C5-03D5-41E0-843D-0F6C93810AF4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6" name="Connector: Elbow 575">
                <a:extLst>
                  <a:ext uri="{FF2B5EF4-FFF2-40B4-BE49-F238E27FC236}">
                    <a16:creationId xmlns:a16="http://schemas.microsoft.com/office/drawing/2014/main" id="{DF110087-6C17-4B65-A21E-99E8893007CD}"/>
                  </a:ext>
                </a:extLst>
              </p:cNvPr>
              <p:cNvCxnSpPr>
                <a:cxnSpLocks/>
                <a:stCxn id="525" idx="3"/>
                <a:endCxn id="530" idx="2"/>
              </p:cNvCxnSpPr>
              <p:nvPr/>
            </p:nvCxnSpPr>
            <p:spPr>
              <a:xfrm rot="5400000" flipH="1" flipV="1">
                <a:off x="1984098" y="913877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AC0E2642-A552-43D7-8B86-29DEBDC4C2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3533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B2CD1BB8-0426-4E56-8556-E9D5767F52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315807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E339A1D6-95A0-4FE4-891C-D311B14926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3533" y="332691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053CD2E0-A62B-4BD1-AC1E-CACBBA0A5B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5438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E8D288E6-45A9-4019-B0CF-7B539957D3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317712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Isosceles Triangle 318">
                <a:extLst>
                  <a:ext uri="{FF2B5EF4-FFF2-40B4-BE49-F238E27FC236}">
                    <a16:creationId xmlns:a16="http://schemas.microsoft.com/office/drawing/2014/main" id="{074E02C7-42DA-4A20-BA28-3693BB393E42}"/>
                  </a:ext>
                </a:extLst>
              </p:cNvPr>
              <p:cNvSpPr/>
              <p:nvPr/>
            </p:nvSpPr>
            <p:spPr>
              <a:xfrm flipH="1">
                <a:off x="1514230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Isosceles Triangle 319">
                <a:extLst>
                  <a:ext uri="{FF2B5EF4-FFF2-40B4-BE49-F238E27FC236}">
                    <a16:creationId xmlns:a16="http://schemas.microsoft.com/office/drawing/2014/main" id="{B510D9BC-28B6-41D1-BA60-AF7E18F62884}"/>
                  </a:ext>
                </a:extLst>
              </p:cNvPr>
              <p:cNvSpPr/>
              <p:nvPr/>
            </p:nvSpPr>
            <p:spPr>
              <a:xfrm rot="10800000" flipH="1">
                <a:off x="1514230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Connector: Elbow 320">
                <a:extLst>
                  <a:ext uri="{FF2B5EF4-FFF2-40B4-BE49-F238E27FC236}">
                    <a16:creationId xmlns:a16="http://schemas.microsoft.com/office/drawing/2014/main" id="{AA4C7EE4-9148-496A-8CBF-4F738ED8C41A}"/>
                  </a:ext>
                </a:extLst>
              </p:cNvPr>
              <p:cNvCxnSpPr>
                <a:cxnSpLocks/>
                <a:stCxn id="320" idx="3"/>
                <a:endCxn id="516" idx="2"/>
              </p:cNvCxnSpPr>
              <p:nvPr/>
            </p:nvCxnSpPr>
            <p:spPr>
              <a:xfrm rot="5400000" flipH="1" flipV="1">
                <a:off x="1466808" y="3021685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324" name="Isosceles Triangle 323">
                <a:extLst>
                  <a:ext uri="{FF2B5EF4-FFF2-40B4-BE49-F238E27FC236}">
                    <a16:creationId xmlns:a16="http://schemas.microsoft.com/office/drawing/2014/main" id="{092BB2FC-A8E0-445E-92F1-0A8D26093351}"/>
                  </a:ext>
                </a:extLst>
              </p:cNvPr>
              <p:cNvSpPr/>
              <p:nvPr/>
            </p:nvSpPr>
            <p:spPr>
              <a:xfrm flipH="1">
                <a:off x="2382223" y="31990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Isosceles Triangle 324">
                <a:extLst>
                  <a:ext uri="{FF2B5EF4-FFF2-40B4-BE49-F238E27FC236}">
                    <a16:creationId xmlns:a16="http://schemas.microsoft.com/office/drawing/2014/main" id="{81E56868-6A79-45DD-9FE6-311E703F37F3}"/>
                  </a:ext>
                </a:extLst>
              </p:cNvPr>
              <p:cNvSpPr/>
              <p:nvPr/>
            </p:nvSpPr>
            <p:spPr>
              <a:xfrm rot="10800000" flipH="1">
                <a:off x="2382223" y="311678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Connector: Elbow 325">
                <a:extLst>
                  <a:ext uri="{FF2B5EF4-FFF2-40B4-BE49-F238E27FC236}">
                    <a16:creationId xmlns:a16="http://schemas.microsoft.com/office/drawing/2014/main" id="{6114B712-3519-4D13-85FB-93F9D19DC326}"/>
                  </a:ext>
                </a:extLst>
              </p:cNvPr>
              <p:cNvCxnSpPr>
                <a:cxnSpLocks/>
                <a:stCxn id="325" idx="3"/>
                <a:endCxn id="549" idx="2"/>
              </p:cNvCxnSpPr>
              <p:nvPr/>
            </p:nvCxnSpPr>
            <p:spPr>
              <a:xfrm rot="5400000" flipH="1" flipV="1">
                <a:off x="2335127" y="3021359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32" name="Connector: Elbow 331">
                <a:extLst>
                  <a:ext uri="{FF2B5EF4-FFF2-40B4-BE49-F238E27FC236}">
                    <a16:creationId xmlns:a16="http://schemas.microsoft.com/office/drawing/2014/main" id="{B98A00A8-427D-4B9E-AC82-3C69288F534B}"/>
                  </a:ext>
                </a:extLst>
              </p:cNvPr>
              <p:cNvCxnSpPr>
                <a:cxnSpLocks/>
                <a:stCxn id="324" idx="3"/>
                <a:endCxn id="319" idx="3"/>
              </p:cNvCxnSpPr>
              <p:nvPr/>
            </p:nvCxnSpPr>
            <p:spPr>
              <a:xfrm rot="5400000">
                <a:off x="1995932" y="2847411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D98F758-B5C5-4E4D-93AE-E8BB147F331A}"/>
                  </a:ext>
                </a:extLst>
              </p:cNvPr>
              <p:cNvGrpSpPr/>
              <p:nvPr/>
            </p:nvGrpSpPr>
            <p:grpSpPr>
              <a:xfrm>
                <a:off x="1632570" y="3357282"/>
                <a:ext cx="115957" cy="115957"/>
                <a:chOff x="1376949" y="3671251"/>
                <a:chExt cx="115957" cy="115957"/>
              </a:xfrm>
            </p:grpSpPr>
            <p:sp>
              <p:nvSpPr>
                <p:cNvPr id="577" name="Arc 576">
                  <a:extLst>
                    <a:ext uri="{FF2B5EF4-FFF2-40B4-BE49-F238E27FC236}">
                      <a16:creationId xmlns:a16="http://schemas.microsoft.com/office/drawing/2014/main" id="{12214E82-6022-4D48-ACE0-631D9915B615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1AF1F76F-FC2C-4D42-B2B8-FB0366126A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5E03C544-D317-444C-97A6-5B5BEC8C1FB1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0D999EFC-6BAB-4148-9689-3E9490CD686A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A7123361-CA0E-4553-AA68-37D55BE8FA3D}"/>
                  </a:ext>
                </a:extLst>
              </p:cNvPr>
              <p:cNvGrpSpPr/>
              <p:nvPr/>
            </p:nvGrpSpPr>
            <p:grpSpPr>
              <a:xfrm>
                <a:off x="2243991" y="3357725"/>
                <a:ext cx="115957" cy="115957"/>
                <a:chOff x="1376949" y="3671251"/>
                <a:chExt cx="115957" cy="115957"/>
              </a:xfrm>
            </p:grpSpPr>
            <p:sp>
              <p:nvSpPr>
                <p:cNvPr id="337" name="Arc 336">
                  <a:extLst>
                    <a:ext uri="{FF2B5EF4-FFF2-40B4-BE49-F238E27FC236}">
                      <a16:creationId xmlns:a16="http://schemas.microsoft.com/office/drawing/2014/main" id="{B9E2A7CA-EB86-445C-9924-32AB75B796A7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8CB48669-970D-4884-8629-D7C1C9832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B359FD94-96D8-4A97-8A57-9A3F0726C521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B1E124B2-3139-42CE-B029-4BF7F8087EB2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86" name="Connector: Elbow 585">
                <a:extLst>
                  <a:ext uri="{FF2B5EF4-FFF2-40B4-BE49-F238E27FC236}">
                    <a16:creationId xmlns:a16="http://schemas.microsoft.com/office/drawing/2014/main" id="{C7B0F257-086A-45D5-8FB3-57600570C0FF}"/>
                  </a:ext>
                </a:extLst>
              </p:cNvPr>
              <p:cNvCxnSpPr>
                <a:cxnSpLocks/>
                <a:stCxn id="529" idx="3"/>
                <a:endCxn id="552" idx="3"/>
              </p:cNvCxnSpPr>
              <p:nvPr/>
            </p:nvCxnSpPr>
            <p:spPr>
              <a:xfrm flipV="1">
                <a:off x="1304788" y="3281433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C08BB89A-5057-4072-8D97-8C1EC950F58A}"/>
                  </a:ext>
                </a:extLst>
              </p:cNvPr>
              <p:cNvGrpSpPr/>
              <p:nvPr/>
            </p:nvGrpSpPr>
            <p:grpSpPr>
              <a:xfrm>
                <a:off x="1628920" y="3483642"/>
                <a:ext cx="115957" cy="115957"/>
                <a:chOff x="1376949" y="3671251"/>
                <a:chExt cx="115957" cy="115957"/>
              </a:xfrm>
            </p:grpSpPr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id="{B86B163E-22C5-4F4F-BD69-29971E02C524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66D50FDF-D7B5-4DE0-824C-3EBD0E100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F478B20A-311B-4D2C-814B-68572CCAC23E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0FF30B1C-7A12-4988-9C41-715DEA794160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1" name="Connector: Elbow 780">
                <a:extLst>
                  <a:ext uri="{FF2B5EF4-FFF2-40B4-BE49-F238E27FC236}">
                    <a16:creationId xmlns:a16="http://schemas.microsoft.com/office/drawing/2014/main" id="{CB1C508A-89B9-4279-A367-F8E95087F54A}"/>
                  </a:ext>
                </a:extLst>
              </p:cNvPr>
              <p:cNvCxnSpPr>
                <a:cxnSpLocks/>
                <a:stCxn id="547" idx="0"/>
                <a:endCxn id="521" idx="3"/>
              </p:cNvCxnSpPr>
              <p:nvPr/>
            </p:nvCxnSpPr>
            <p:spPr>
              <a:xfrm rot="16200000" flipV="1">
                <a:off x="2119250" y="2852734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0" name="Isosceles Triangle 349">
                <a:extLst>
                  <a:ext uri="{FF2B5EF4-FFF2-40B4-BE49-F238E27FC236}">
                    <a16:creationId xmlns:a16="http://schemas.microsoft.com/office/drawing/2014/main" id="{0AE2747C-16CE-4DE8-88DD-CA1F0B8B36DE}"/>
                  </a:ext>
                </a:extLst>
              </p:cNvPr>
              <p:cNvSpPr/>
              <p:nvPr/>
            </p:nvSpPr>
            <p:spPr>
              <a:xfrm flipH="1">
                <a:off x="1513627" y="171854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Isosceles Triangle 350">
                <a:extLst>
                  <a:ext uri="{FF2B5EF4-FFF2-40B4-BE49-F238E27FC236}">
                    <a16:creationId xmlns:a16="http://schemas.microsoft.com/office/drawing/2014/main" id="{9A1A5A58-75F5-4E9F-B034-BD052D498D8B}"/>
                  </a:ext>
                </a:extLst>
              </p:cNvPr>
              <p:cNvSpPr/>
              <p:nvPr/>
            </p:nvSpPr>
            <p:spPr>
              <a:xfrm rot="10800000" flipH="1">
                <a:off x="1513627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Isosceles Triangle 351">
                <a:extLst>
                  <a:ext uri="{FF2B5EF4-FFF2-40B4-BE49-F238E27FC236}">
                    <a16:creationId xmlns:a16="http://schemas.microsoft.com/office/drawing/2014/main" id="{2B0EE32E-8CE3-4672-A026-7F5863B6C026}"/>
                  </a:ext>
                </a:extLst>
              </p:cNvPr>
              <p:cNvSpPr/>
              <p:nvPr/>
            </p:nvSpPr>
            <p:spPr>
              <a:xfrm flipH="1">
                <a:off x="2382222" y="172362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Isosceles Triangle 352">
                <a:extLst>
                  <a:ext uri="{FF2B5EF4-FFF2-40B4-BE49-F238E27FC236}">
                    <a16:creationId xmlns:a16="http://schemas.microsoft.com/office/drawing/2014/main" id="{E7BC37D0-AA18-447F-BF5A-0BC312A39D2F}"/>
                  </a:ext>
                </a:extLst>
              </p:cNvPr>
              <p:cNvSpPr/>
              <p:nvPr/>
            </p:nvSpPr>
            <p:spPr>
              <a:xfrm rot="10800000" flipH="1">
                <a:off x="2382222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4" name="Connector: Elbow 353">
                <a:extLst>
                  <a:ext uri="{FF2B5EF4-FFF2-40B4-BE49-F238E27FC236}">
                    <a16:creationId xmlns:a16="http://schemas.microsoft.com/office/drawing/2014/main" id="{6F9E52EF-FC9B-49B8-87EC-6DB32C52A5BA}"/>
                  </a:ext>
                </a:extLst>
              </p:cNvPr>
              <p:cNvCxnSpPr>
                <a:cxnSpLocks/>
                <a:stCxn id="352" idx="3"/>
                <a:endCxn id="549" idx="0"/>
              </p:cNvCxnSpPr>
              <p:nvPr/>
            </p:nvCxnSpPr>
            <p:spPr>
              <a:xfrm rot="16200000" flipH="1">
                <a:off x="2338006" y="1897863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8" name="Connector: Elbow 357">
                <a:extLst>
                  <a:ext uri="{FF2B5EF4-FFF2-40B4-BE49-F238E27FC236}">
                    <a16:creationId xmlns:a16="http://schemas.microsoft.com/office/drawing/2014/main" id="{005E0303-575D-40F3-9AB5-043A51C6FEDF}"/>
                  </a:ext>
                </a:extLst>
              </p:cNvPr>
              <p:cNvCxnSpPr>
                <a:cxnSpLocks/>
                <a:stCxn id="350" idx="3"/>
                <a:endCxn id="516" idx="0"/>
              </p:cNvCxnSpPr>
              <p:nvPr/>
            </p:nvCxnSpPr>
            <p:spPr>
              <a:xfrm rot="16200000" flipH="1">
                <a:off x="1466872" y="1895322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F57015B1-81CA-4069-B5D8-86A56A0536DE}"/>
                  </a:ext>
                </a:extLst>
              </p:cNvPr>
              <p:cNvGrpSpPr/>
              <p:nvPr/>
            </p:nvGrpSpPr>
            <p:grpSpPr>
              <a:xfrm>
                <a:off x="2243964" y="1199379"/>
                <a:ext cx="115957" cy="115957"/>
                <a:chOff x="2227544" y="1339068"/>
                <a:chExt cx="115957" cy="115957"/>
              </a:xfrm>
            </p:grpSpPr>
            <p:sp>
              <p:nvSpPr>
                <p:cNvPr id="369" name="Arc 368">
                  <a:extLst>
                    <a:ext uri="{FF2B5EF4-FFF2-40B4-BE49-F238E27FC236}">
                      <a16:creationId xmlns:a16="http://schemas.microsoft.com/office/drawing/2014/main" id="{C00AF669-2F97-4546-94F0-5681C1A80AF1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9FF96AC6-8450-42B9-9A49-89D53236B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B0AC299-5973-456B-8977-FE9EB3A35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07DCC9FA-51F0-48F8-97AD-19C8D89CA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94B7EE1-71C3-4819-8C2C-DC84B8CC5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31600C39-B16F-4DD8-9FF2-67F0B74AEE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65D1F1B-AD7A-4312-AD98-7BE6642F6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75ED2B62-FE3A-44D4-A91B-DCD88678B2D7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D4A1B3C5-7A1D-472F-B9F8-703A8DB22CF4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10258672-218D-4413-A696-891F336DB6C5}"/>
                  </a:ext>
                </a:extLst>
              </p:cNvPr>
              <p:cNvGrpSpPr/>
              <p:nvPr/>
            </p:nvGrpSpPr>
            <p:grpSpPr>
              <a:xfrm>
                <a:off x="2377728" y="1360792"/>
                <a:ext cx="115957" cy="115957"/>
                <a:chOff x="1376949" y="3671251"/>
                <a:chExt cx="115957" cy="115957"/>
              </a:xfrm>
            </p:grpSpPr>
            <p:sp>
              <p:nvSpPr>
                <p:cNvPr id="385" name="Arc 384">
                  <a:extLst>
                    <a:ext uri="{FF2B5EF4-FFF2-40B4-BE49-F238E27FC236}">
                      <a16:creationId xmlns:a16="http://schemas.microsoft.com/office/drawing/2014/main" id="{356DC267-042E-4E77-8493-F4090FB70DFE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C4C2DA8E-A257-4F28-8D65-4EBD48D067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19AD17DE-6345-4711-A286-33EBCE190869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C3285D4F-7A81-45BC-8EEF-ABB30B8D5F05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3" name="Connector: Elbow 362">
                <a:extLst>
                  <a:ext uri="{FF2B5EF4-FFF2-40B4-BE49-F238E27FC236}">
                    <a16:creationId xmlns:a16="http://schemas.microsoft.com/office/drawing/2014/main" id="{820445E8-2718-4445-8F3E-A811E18946B7}"/>
                  </a:ext>
                </a:extLst>
              </p:cNvPr>
              <p:cNvCxnSpPr>
                <a:cxnSpLocks/>
                <a:stCxn id="351" idx="3"/>
                <a:endCxn id="353" idx="3"/>
              </p:cNvCxnSpPr>
              <p:nvPr/>
            </p:nvCxnSpPr>
            <p:spPr>
              <a:xfrm rot="5400000" flipH="1" flipV="1">
                <a:off x="1995656" y="1201947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78" name="Isosceles Triangle 1777">
                <a:extLst>
                  <a:ext uri="{FF2B5EF4-FFF2-40B4-BE49-F238E27FC236}">
                    <a16:creationId xmlns:a16="http://schemas.microsoft.com/office/drawing/2014/main" id="{A3E71536-0F3D-48DE-AB8E-602437881E84}"/>
                  </a:ext>
                </a:extLst>
              </p:cNvPr>
              <p:cNvSpPr/>
              <p:nvPr/>
            </p:nvSpPr>
            <p:spPr>
              <a:xfrm rot="16200000" flipH="1">
                <a:off x="1975740" y="121546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9" name="Isosceles Triangle 1778">
                <a:extLst>
                  <a:ext uri="{FF2B5EF4-FFF2-40B4-BE49-F238E27FC236}">
                    <a16:creationId xmlns:a16="http://schemas.microsoft.com/office/drawing/2014/main" id="{DB490103-C7B0-4EA4-BC9C-3AB63A2199BE}"/>
                  </a:ext>
                </a:extLst>
              </p:cNvPr>
              <p:cNvSpPr/>
              <p:nvPr/>
            </p:nvSpPr>
            <p:spPr>
              <a:xfrm rot="5400000" flipH="1">
                <a:off x="1893444" y="121546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0" name="Isosceles Triangle 1779">
                <a:extLst>
                  <a:ext uri="{FF2B5EF4-FFF2-40B4-BE49-F238E27FC236}">
                    <a16:creationId xmlns:a16="http://schemas.microsoft.com/office/drawing/2014/main" id="{96150AF4-CCF9-4A30-81A2-77E1B3C89BFD}"/>
                  </a:ext>
                </a:extLst>
              </p:cNvPr>
              <p:cNvSpPr/>
              <p:nvPr/>
            </p:nvSpPr>
            <p:spPr>
              <a:xfrm rot="16200000" flipH="1">
                <a:off x="1984690" y="33848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1" name="Isosceles Triangle 1780">
                <a:extLst>
                  <a:ext uri="{FF2B5EF4-FFF2-40B4-BE49-F238E27FC236}">
                    <a16:creationId xmlns:a16="http://schemas.microsoft.com/office/drawing/2014/main" id="{23BF3F86-D681-40ED-A096-576E6F68AEC4}"/>
                  </a:ext>
                </a:extLst>
              </p:cNvPr>
              <p:cNvSpPr/>
              <p:nvPr/>
            </p:nvSpPr>
            <p:spPr>
              <a:xfrm rot="5400000" flipH="1">
                <a:off x="1902394" y="33848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EFAF34B5-CB26-4F91-8EF8-C22D42BD64BA}"/>
                </a:ext>
              </a:extLst>
            </p:cNvPr>
            <p:cNvGrpSpPr/>
            <p:nvPr/>
          </p:nvGrpSpPr>
          <p:grpSpPr>
            <a:xfrm>
              <a:off x="4713280" y="923933"/>
              <a:ext cx="2765439" cy="2969871"/>
              <a:chOff x="4713280" y="923933"/>
              <a:chExt cx="2765439" cy="2969871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E9A3009B-92B8-4F41-8062-7509380C7375}"/>
                  </a:ext>
                </a:extLst>
              </p:cNvPr>
              <p:cNvSpPr/>
              <p:nvPr/>
            </p:nvSpPr>
            <p:spPr>
              <a:xfrm>
                <a:off x="5618633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399" name="Connector: Elbow 398">
                <a:extLst>
                  <a:ext uri="{FF2B5EF4-FFF2-40B4-BE49-F238E27FC236}">
                    <a16:creationId xmlns:a16="http://schemas.microsoft.com/office/drawing/2014/main" id="{C151E299-CEDE-48B0-9378-8FE8345CD84A}"/>
                  </a:ext>
                </a:extLst>
              </p:cNvPr>
              <p:cNvCxnSpPr>
                <a:cxnSpLocks/>
                <a:stCxn id="403" idx="3"/>
                <a:endCxn id="397" idx="2"/>
              </p:cNvCxnSpPr>
              <p:nvPr/>
            </p:nvCxnSpPr>
            <p:spPr>
              <a:xfrm rot="16200000" flipV="1">
                <a:off x="5716360" y="2957393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00" name="Isosceles Triangle 399">
                <a:extLst>
                  <a:ext uri="{FF2B5EF4-FFF2-40B4-BE49-F238E27FC236}">
                    <a16:creationId xmlns:a16="http://schemas.microsoft.com/office/drawing/2014/main" id="{3F07C051-AE18-40B6-8229-861DFB1DB23C}"/>
                  </a:ext>
                </a:extLst>
              </p:cNvPr>
              <p:cNvSpPr/>
              <p:nvPr/>
            </p:nvSpPr>
            <p:spPr>
              <a:xfrm flipH="1">
                <a:off x="5570901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Isosceles Triangle 400">
                <a:extLst>
                  <a:ext uri="{FF2B5EF4-FFF2-40B4-BE49-F238E27FC236}">
                    <a16:creationId xmlns:a16="http://schemas.microsoft.com/office/drawing/2014/main" id="{F3CA01F2-955E-478F-9EAB-667AEB4EE859}"/>
                  </a:ext>
                </a:extLst>
              </p:cNvPr>
              <p:cNvSpPr/>
              <p:nvPr/>
            </p:nvSpPr>
            <p:spPr>
              <a:xfrm rot="10800000" flipH="1">
                <a:off x="5570901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Isosceles Triangle 401">
                <a:extLst>
                  <a:ext uri="{FF2B5EF4-FFF2-40B4-BE49-F238E27FC236}">
                    <a16:creationId xmlns:a16="http://schemas.microsoft.com/office/drawing/2014/main" id="{A3850C9C-DD93-41FB-8CE3-FE15A1CB927D}"/>
                  </a:ext>
                </a:extLst>
              </p:cNvPr>
              <p:cNvSpPr/>
              <p:nvPr/>
            </p:nvSpPr>
            <p:spPr>
              <a:xfrm flipH="1">
                <a:off x="5828076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Isosceles Triangle 402">
                <a:extLst>
                  <a:ext uri="{FF2B5EF4-FFF2-40B4-BE49-F238E27FC236}">
                    <a16:creationId xmlns:a16="http://schemas.microsoft.com/office/drawing/2014/main" id="{2D2D4D88-E593-4880-9710-44B50FD52714}"/>
                  </a:ext>
                </a:extLst>
              </p:cNvPr>
              <p:cNvSpPr/>
              <p:nvPr/>
            </p:nvSpPr>
            <p:spPr>
              <a:xfrm rot="10800000" flipH="1">
                <a:off x="5828076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4" name="Connector: Elbow 403">
                <a:extLst>
                  <a:ext uri="{FF2B5EF4-FFF2-40B4-BE49-F238E27FC236}">
                    <a16:creationId xmlns:a16="http://schemas.microsoft.com/office/drawing/2014/main" id="{85282A22-908A-4F6D-8961-FE0F4C63E2CF}"/>
                  </a:ext>
                </a:extLst>
              </p:cNvPr>
              <p:cNvCxnSpPr>
                <a:cxnSpLocks/>
                <a:stCxn id="407" idx="3"/>
              </p:cNvCxnSpPr>
              <p:nvPr/>
            </p:nvCxnSpPr>
            <p:spPr>
              <a:xfrm rot="16200000" flipH="1" flipV="1">
                <a:off x="5716358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5" name="Connector: Elbow 404">
                <a:extLst>
                  <a:ext uri="{FF2B5EF4-FFF2-40B4-BE49-F238E27FC236}">
                    <a16:creationId xmlns:a16="http://schemas.microsoft.com/office/drawing/2014/main" id="{99D853B6-B7A8-407F-A72F-BE5175122B52}"/>
                  </a:ext>
                </a:extLst>
              </p:cNvPr>
              <p:cNvCxnSpPr>
                <a:cxnSpLocks/>
                <a:stCxn id="409" idx="3"/>
              </p:cNvCxnSpPr>
              <p:nvPr/>
            </p:nvCxnSpPr>
            <p:spPr>
              <a:xfrm rot="5400000" flipV="1">
                <a:off x="5587770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06" name="Isosceles Triangle 405">
                <a:extLst>
                  <a:ext uri="{FF2B5EF4-FFF2-40B4-BE49-F238E27FC236}">
                    <a16:creationId xmlns:a16="http://schemas.microsoft.com/office/drawing/2014/main" id="{31F8036D-492D-4A9D-9B06-16E535493A1E}"/>
                  </a:ext>
                </a:extLst>
              </p:cNvPr>
              <p:cNvSpPr/>
              <p:nvPr/>
            </p:nvSpPr>
            <p:spPr>
              <a:xfrm rot="10800000" flipH="1">
                <a:off x="5828076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Isosceles Triangle 406">
                <a:extLst>
                  <a:ext uri="{FF2B5EF4-FFF2-40B4-BE49-F238E27FC236}">
                    <a16:creationId xmlns:a16="http://schemas.microsoft.com/office/drawing/2014/main" id="{97854AE1-502F-402F-B55A-FD141B4DD6DB}"/>
                  </a:ext>
                </a:extLst>
              </p:cNvPr>
              <p:cNvSpPr/>
              <p:nvPr/>
            </p:nvSpPr>
            <p:spPr>
              <a:xfrm flipH="1">
                <a:off x="5828076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Isosceles Triangle 407">
                <a:extLst>
                  <a:ext uri="{FF2B5EF4-FFF2-40B4-BE49-F238E27FC236}">
                    <a16:creationId xmlns:a16="http://schemas.microsoft.com/office/drawing/2014/main" id="{FA4694C2-9760-4163-9DDA-BC7E7988D65C}"/>
                  </a:ext>
                </a:extLst>
              </p:cNvPr>
              <p:cNvSpPr/>
              <p:nvPr/>
            </p:nvSpPr>
            <p:spPr>
              <a:xfrm rot="10800000" flipH="1">
                <a:off x="5570901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Isosceles Triangle 408">
                <a:extLst>
                  <a:ext uri="{FF2B5EF4-FFF2-40B4-BE49-F238E27FC236}">
                    <a16:creationId xmlns:a16="http://schemas.microsoft.com/office/drawing/2014/main" id="{E1AF6DCD-3A94-4785-B6E9-68CC864DE8B7}"/>
                  </a:ext>
                </a:extLst>
              </p:cNvPr>
              <p:cNvSpPr/>
              <p:nvPr/>
            </p:nvSpPr>
            <p:spPr>
              <a:xfrm flipH="1">
                <a:off x="5570901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EE955DF6-B3A4-4D44-B743-7CA2D55664EE}"/>
                  </a:ext>
                </a:extLst>
              </p:cNvPr>
              <p:cNvSpPr/>
              <p:nvPr/>
            </p:nvSpPr>
            <p:spPr>
              <a:xfrm>
                <a:off x="5164077" y="3447396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08873931-A0A5-453F-A050-5F956DB04784}"/>
                  </a:ext>
                </a:extLst>
              </p:cNvPr>
              <p:cNvSpPr/>
              <p:nvPr/>
            </p:nvSpPr>
            <p:spPr>
              <a:xfrm>
                <a:off x="6728006" y="1008768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412" name="Isosceles Triangle 411">
                <a:extLst>
                  <a:ext uri="{FF2B5EF4-FFF2-40B4-BE49-F238E27FC236}">
                    <a16:creationId xmlns:a16="http://schemas.microsoft.com/office/drawing/2014/main" id="{7CC9C7AF-3C17-45C5-909F-4EF04573E140}"/>
                  </a:ext>
                </a:extLst>
              </p:cNvPr>
              <p:cNvSpPr/>
              <p:nvPr/>
            </p:nvSpPr>
            <p:spPr>
              <a:xfrm rot="16200000" flipH="1">
                <a:off x="4912046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Isosceles Triangle 412">
                <a:extLst>
                  <a:ext uri="{FF2B5EF4-FFF2-40B4-BE49-F238E27FC236}">
                    <a16:creationId xmlns:a16="http://schemas.microsoft.com/office/drawing/2014/main" id="{4155155C-F786-4F6E-953B-86E1C5910739}"/>
                  </a:ext>
                </a:extLst>
              </p:cNvPr>
              <p:cNvSpPr/>
              <p:nvPr/>
            </p:nvSpPr>
            <p:spPr>
              <a:xfrm rot="5400000" flipH="1">
                <a:off x="4829750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C4CC2950-1E82-4779-BCD1-9621FEE1C61B}"/>
                  </a:ext>
                </a:extLst>
              </p:cNvPr>
              <p:cNvCxnSpPr>
                <a:stCxn id="413" idx="0"/>
                <a:endCxn id="415" idx="1"/>
              </p:cNvCxnSpPr>
              <p:nvPr/>
            </p:nvCxnSpPr>
            <p:spPr>
              <a:xfrm rot="5400000" flipH="1">
                <a:off x="4825828" y="3451958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15" name="Partial Circle 414">
                <a:extLst>
                  <a:ext uri="{FF2B5EF4-FFF2-40B4-BE49-F238E27FC236}">
                    <a16:creationId xmlns:a16="http://schemas.microsoft.com/office/drawing/2014/main" id="{D9CF66A5-B77C-401B-8038-6A2D3C30CC28}"/>
                  </a:ext>
                </a:extLst>
              </p:cNvPr>
              <p:cNvSpPr/>
              <p:nvPr/>
            </p:nvSpPr>
            <p:spPr>
              <a:xfrm rot="10800000">
                <a:off x="4836333" y="3359157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9A681C1D-29EA-4CCA-96CF-6E75D5AB6AF7}"/>
                  </a:ext>
                </a:extLst>
              </p:cNvPr>
              <p:cNvCxnSpPr>
                <a:stCxn id="410" idx="1"/>
              </p:cNvCxnSpPr>
              <p:nvPr/>
            </p:nvCxnSpPr>
            <p:spPr>
              <a:xfrm flipH="1">
                <a:off x="5002365" y="3546724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D0083F99-EA04-4EB3-A146-4E0F9B9F6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3280" y="3544759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19" name="Isosceles Triangle 418">
                <a:extLst>
                  <a:ext uri="{FF2B5EF4-FFF2-40B4-BE49-F238E27FC236}">
                    <a16:creationId xmlns:a16="http://schemas.microsoft.com/office/drawing/2014/main" id="{25CD8FCA-44EB-4584-A165-22A506567C34}"/>
                  </a:ext>
                </a:extLst>
              </p:cNvPr>
              <p:cNvSpPr/>
              <p:nvPr/>
            </p:nvSpPr>
            <p:spPr>
              <a:xfrm rot="16200000" flipH="1">
                <a:off x="7259763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Isosceles Triangle 419">
                <a:extLst>
                  <a:ext uri="{FF2B5EF4-FFF2-40B4-BE49-F238E27FC236}">
                    <a16:creationId xmlns:a16="http://schemas.microsoft.com/office/drawing/2014/main" id="{35885BE9-2500-48BF-BFA2-C411A12EF05C}"/>
                  </a:ext>
                </a:extLst>
              </p:cNvPr>
              <p:cNvSpPr/>
              <p:nvPr/>
            </p:nvSpPr>
            <p:spPr>
              <a:xfrm rot="5400000" flipH="1">
                <a:off x="7177467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513BE47-5840-4123-BE22-6A04F7A0DEC8}"/>
                  </a:ext>
                </a:extLst>
              </p:cNvPr>
              <p:cNvCxnSpPr>
                <a:stCxn id="420" idx="0"/>
                <a:endCxn id="422" idx="1"/>
              </p:cNvCxnSpPr>
              <p:nvPr/>
            </p:nvCxnSpPr>
            <p:spPr>
              <a:xfrm flipH="1" flipV="1">
                <a:off x="7266346" y="923933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2" name="Partial Circle 421">
                <a:extLst>
                  <a:ext uri="{FF2B5EF4-FFF2-40B4-BE49-F238E27FC236}">
                    <a16:creationId xmlns:a16="http://schemas.microsoft.com/office/drawing/2014/main" id="{A03126E7-4F0B-4B60-9AC2-5FE6D4622F73}"/>
                  </a:ext>
                </a:extLst>
              </p:cNvPr>
              <p:cNvSpPr/>
              <p:nvPr/>
            </p:nvSpPr>
            <p:spPr>
              <a:xfrm rot="10800000">
                <a:off x="7184050" y="923933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3A346E8-CD8E-4FB0-A167-B4878262E4AB}"/>
                  </a:ext>
                </a:extLst>
              </p:cNvPr>
              <p:cNvCxnSpPr>
                <a:cxnSpLocks/>
                <a:stCxn id="420" idx="3"/>
                <a:endCxn id="411" idx="3"/>
              </p:cNvCxnSpPr>
              <p:nvPr/>
            </p:nvCxnSpPr>
            <p:spPr>
              <a:xfrm flipH="1">
                <a:off x="7053974" y="1107520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7AFAA1B-EFAB-4ADC-98B6-B17E35158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8642" y="1109564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5" name="Connector: Elbow 424">
                <a:extLst>
                  <a:ext uri="{FF2B5EF4-FFF2-40B4-BE49-F238E27FC236}">
                    <a16:creationId xmlns:a16="http://schemas.microsoft.com/office/drawing/2014/main" id="{9CECDA86-6C60-4023-93E5-BEA798DF3E87}"/>
                  </a:ext>
                </a:extLst>
              </p:cNvPr>
              <p:cNvCxnSpPr>
                <a:cxnSpLocks/>
                <a:stCxn id="408" idx="3"/>
                <a:endCxn id="411" idx="1"/>
              </p:cNvCxnSpPr>
              <p:nvPr/>
            </p:nvCxnSpPr>
            <p:spPr>
              <a:xfrm rot="5400000" flipH="1" flipV="1">
                <a:off x="5909611" y="817118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6" name="Isosceles Triangle 425">
                <a:extLst>
                  <a:ext uri="{FF2B5EF4-FFF2-40B4-BE49-F238E27FC236}">
                    <a16:creationId xmlns:a16="http://schemas.microsoft.com/office/drawing/2014/main" id="{E1537132-B648-4E4C-8BC9-9E555AFA2A2A}"/>
                  </a:ext>
                </a:extLst>
              </p:cNvPr>
              <p:cNvSpPr/>
              <p:nvPr/>
            </p:nvSpPr>
            <p:spPr>
              <a:xfrm>
                <a:off x="7169979" y="3821148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7C569F02-3C12-4E85-8F22-AAF802556286}"/>
                  </a:ext>
                </a:extLst>
              </p:cNvPr>
              <p:cNvSpPr/>
              <p:nvPr/>
            </p:nvSpPr>
            <p:spPr>
              <a:xfrm>
                <a:off x="7169979" y="3769678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C3079DE6-EA21-451C-A141-17EB7602424E}"/>
                  </a:ext>
                </a:extLst>
              </p:cNvPr>
              <p:cNvSpPr/>
              <p:nvPr/>
            </p:nvSpPr>
            <p:spPr>
              <a:xfrm>
                <a:off x="7195082" y="3794781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0695DBE3-5BD0-46B3-A344-80D375F2442E}"/>
                  </a:ext>
                </a:extLst>
              </p:cNvPr>
              <p:cNvSpPr/>
              <p:nvPr/>
            </p:nvSpPr>
            <p:spPr>
              <a:xfrm>
                <a:off x="6487226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430" name="Connector: Elbow 429">
                <a:extLst>
                  <a:ext uri="{FF2B5EF4-FFF2-40B4-BE49-F238E27FC236}">
                    <a16:creationId xmlns:a16="http://schemas.microsoft.com/office/drawing/2014/main" id="{41F6D415-EA87-47D7-B482-45F7F02E7F1F}"/>
                  </a:ext>
                </a:extLst>
              </p:cNvPr>
              <p:cNvCxnSpPr>
                <a:cxnSpLocks/>
                <a:stCxn id="433" idx="3"/>
                <a:endCxn id="429" idx="2"/>
              </p:cNvCxnSpPr>
              <p:nvPr/>
            </p:nvCxnSpPr>
            <p:spPr>
              <a:xfrm rot="5400000" flipH="1" flipV="1">
                <a:off x="6456365" y="2957393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2" name="Isosceles Triangle 431">
                <a:extLst>
                  <a:ext uri="{FF2B5EF4-FFF2-40B4-BE49-F238E27FC236}">
                    <a16:creationId xmlns:a16="http://schemas.microsoft.com/office/drawing/2014/main" id="{BB1884D0-D0A0-412B-A4E8-07134C8B3B7E}"/>
                  </a:ext>
                </a:extLst>
              </p:cNvPr>
              <p:cNvSpPr/>
              <p:nvPr/>
            </p:nvSpPr>
            <p:spPr>
              <a:xfrm flipH="1">
                <a:off x="6439495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Isosceles Triangle 432">
                <a:extLst>
                  <a:ext uri="{FF2B5EF4-FFF2-40B4-BE49-F238E27FC236}">
                    <a16:creationId xmlns:a16="http://schemas.microsoft.com/office/drawing/2014/main" id="{9BE00FE2-97F3-4B79-BD8A-4B739D7B019C}"/>
                  </a:ext>
                </a:extLst>
              </p:cNvPr>
              <p:cNvSpPr/>
              <p:nvPr/>
            </p:nvSpPr>
            <p:spPr>
              <a:xfrm rot="10800000" flipH="1">
                <a:off x="6439495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Isosceles Triangle 433">
                <a:extLst>
                  <a:ext uri="{FF2B5EF4-FFF2-40B4-BE49-F238E27FC236}">
                    <a16:creationId xmlns:a16="http://schemas.microsoft.com/office/drawing/2014/main" id="{E995A49E-E5EF-4A29-A160-FC9F5B5EDDF6}"/>
                  </a:ext>
                </a:extLst>
              </p:cNvPr>
              <p:cNvSpPr/>
              <p:nvPr/>
            </p:nvSpPr>
            <p:spPr>
              <a:xfrm flipH="1">
                <a:off x="6696670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Isosceles Triangle 434">
                <a:extLst>
                  <a:ext uri="{FF2B5EF4-FFF2-40B4-BE49-F238E27FC236}">
                    <a16:creationId xmlns:a16="http://schemas.microsoft.com/office/drawing/2014/main" id="{3512598E-FA5E-4CF8-9A8A-B4491BAAB395}"/>
                  </a:ext>
                </a:extLst>
              </p:cNvPr>
              <p:cNvSpPr/>
              <p:nvPr/>
            </p:nvSpPr>
            <p:spPr>
              <a:xfrm rot="10800000" flipH="1">
                <a:off x="6696670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6" name="Connector: Elbow 435">
                <a:extLst>
                  <a:ext uri="{FF2B5EF4-FFF2-40B4-BE49-F238E27FC236}">
                    <a16:creationId xmlns:a16="http://schemas.microsoft.com/office/drawing/2014/main" id="{D7180277-88C0-4615-B653-05777FFB4A01}"/>
                  </a:ext>
                </a:extLst>
              </p:cNvPr>
              <p:cNvCxnSpPr>
                <a:cxnSpLocks/>
                <a:stCxn id="439" idx="3"/>
              </p:cNvCxnSpPr>
              <p:nvPr/>
            </p:nvCxnSpPr>
            <p:spPr>
              <a:xfrm rot="16200000" flipH="1" flipV="1">
                <a:off x="6584952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7" name="Connector: Elbow 436">
                <a:extLst>
                  <a:ext uri="{FF2B5EF4-FFF2-40B4-BE49-F238E27FC236}">
                    <a16:creationId xmlns:a16="http://schemas.microsoft.com/office/drawing/2014/main" id="{78D00179-1C6D-4300-82FC-77FC864B90C1}"/>
                  </a:ext>
                </a:extLst>
              </p:cNvPr>
              <p:cNvCxnSpPr>
                <a:cxnSpLocks/>
                <a:stCxn id="441" idx="3"/>
              </p:cNvCxnSpPr>
              <p:nvPr/>
            </p:nvCxnSpPr>
            <p:spPr>
              <a:xfrm rot="5400000" flipV="1">
                <a:off x="6456364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8" name="Isosceles Triangle 437">
                <a:extLst>
                  <a:ext uri="{FF2B5EF4-FFF2-40B4-BE49-F238E27FC236}">
                    <a16:creationId xmlns:a16="http://schemas.microsoft.com/office/drawing/2014/main" id="{FCB3036B-4273-4687-BD9A-50C574761477}"/>
                  </a:ext>
                </a:extLst>
              </p:cNvPr>
              <p:cNvSpPr/>
              <p:nvPr/>
            </p:nvSpPr>
            <p:spPr>
              <a:xfrm rot="10800000" flipH="1">
                <a:off x="6696670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Isosceles Triangle 438">
                <a:extLst>
                  <a:ext uri="{FF2B5EF4-FFF2-40B4-BE49-F238E27FC236}">
                    <a16:creationId xmlns:a16="http://schemas.microsoft.com/office/drawing/2014/main" id="{2A8F4F4E-DB2D-4EA2-A9B6-1814FC72FCB9}"/>
                  </a:ext>
                </a:extLst>
              </p:cNvPr>
              <p:cNvSpPr/>
              <p:nvPr/>
            </p:nvSpPr>
            <p:spPr>
              <a:xfrm flipH="1">
                <a:off x="6696670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Isosceles Triangle 439">
                <a:extLst>
                  <a:ext uri="{FF2B5EF4-FFF2-40B4-BE49-F238E27FC236}">
                    <a16:creationId xmlns:a16="http://schemas.microsoft.com/office/drawing/2014/main" id="{16CE3EAE-35C0-4568-8F3E-6115B878BDA4}"/>
                  </a:ext>
                </a:extLst>
              </p:cNvPr>
              <p:cNvSpPr/>
              <p:nvPr/>
            </p:nvSpPr>
            <p:spPr>
              <a:xfrm rot="10800000" flipH="1">
                <a:off x="6439495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Isosceles Triangle 440">
                <a:extLst>
                  <a:ext uri="{FF2B5EF4-FFF2-40B4-BE49-F238E27FC236}">
                    <a16:creationId xmlns:a16="http://schemas.microsoft.com/office/drawing/2014/main" id="{7E4B52D1-4990-437B-B63B-170F3DAD3754}"/>
                  </a:ext>
                </a:extLst>
              </p:cNvPr>
              <p:cNvSpPr/>
              <p:nvPr/>
            </p:nvSpPr>
            <p:spPr>
              <a:xfrm flipH="1">
                <a:off x="6439495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2" name="Connector: Elbow 441">
                <a:extLst>
                  <a:ext uri="{FF2B5EF4-FFF2-40B4-BE49-F238E27FC236}">
                    <a16:creationId xmlns:a16="http://schemas.microsoft.com/office/drawing/2014/main" id="{4102DB98-EC09-4CBE-8F44-B8845B11C89D}"/>
                  </a:ext>
                </a:extLst>
              </p:cNvPr>
              <p:cNvCxnSpPr>
                <a:cxnSpLocks/>
                <a:stCxn id="440" idx="3"/>
                <a:endCxn id="411" idx="1"/>
              </p:cNvCxnSpPr>
              <p:nvPr/>
            </p:nvCxnSpPr>
            <p:spPr>
              <a:xfrm rot="5400000" flipH="1" flipV="1">
                <a:off x="6343908" y="1251415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3" name="Connector: Elbow 442">
                <a:extLst>
                  <a:ext uri="{FF2B5EF4-FFF2-40B4-BE49-F238E27FC236}">
                    <a16:creationId xmlns:a16="http://schemas.microsoft.com/office/drawing/2014/main" id="{8EE53115-20B8-4B45-BBA5-BE5DFF072E0B}"/>
                  </a:ext>
                </a:extLst>
              </p:cNvPr>
              <p:cNvCxnSpPr>
                <a:cxnSpLocks/>
                <a:stCxn id="438" idx="3"/>
                <a:endCxn id="411" idx="2"/>
              </p:cNvCxnSpPr>
              <p:nvPr/>
            </p:nvCxnSpPr>
            <p:spPr>
              <a:xfrm rot="5400000" flipH="1" flipV="1">
                <a:off x="6603652" y="1348174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F7D72F30-C049-45BF-969E-C7E6BC3BF84E}"/>
                  </a:ext>
                </a:extLst>
              </p:cNvPr>
              <p:cNvCxnSpPr>
                <a:cxnSpLocks/>
                <a:endCxn id="428" idx="3"/>
              </p:cNvCxnSpPr>
              <p:nvPr/>
            </p:nvCxnSpPr>
            <p:spPr>
              <a:xfrm flipH="1">
                <a:off x="7202805" y="3839793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FB7D175F-9B61-42D1-B42C-CF53C59C5E46}"/>
                  </a:ext>
                </a:extLst>
              </p:cNvPr>
              <p:cNvGrpSpPr/>
              <p:nvPr/>
            </p:nvGrpSpPr>
            <p:grpSpPr>
              <a:xfrm>
                <a:off x="6434125" y="1363906"/>
                <a:ext cx="115957" cy="115957"/>
                <a:chOff x="2227544" y="1339068"/>
                <a:chExt cx="115957" cy="115957"/>
              </a:xfrm>
            </p:grpSpPr>
            <p:sp>
              <p:nvSpPr>
                <p:cNvPr id="498" name="Arc 497">
                  <a:extLst>
                    <a:ext uri="{FF2B5EF4-FFF2-40B4-BE49-F238E27FC236}">
                      <a16:creationId xmlns:a16="http://schemas.microsoft.com/office/drawing/2014/main" id="{9DC3BC39-2048-441B-A327-00E6D8208A37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1D7FBFFD-E59A-4BF5-8341-0681D6265B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3AD4A383-DEF0-4F7C-828C-4D7FC360C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1B7EA0E4-3893-43C9-BEB0-3C9DA6A4A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0D844112-CE03-4382-8571-143738AFE4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7E5D7A36-D3AD-446A-8072-2ED3C5FB8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B0004808-BB29-4262-9B38-65CE4C03B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F044581B-FE42-4930-8735-1BBA547A1F45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0EB39FD7-C995-4E4B-B3E0-4ADA91810DE8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6" name="Connector: Elbow 445">
                <a:extLst>
                  <a:ext uri="{FF2B5EF4-FFF2-40B4-BE49-F238E27FC236}">
                    <a16:creationId xmlns:a16="http://schemas.microsoft.com/office/drawing/2014/main" id="{4DF1741E-AFA3-43AC-8589-1FCE0EA05A85}"/>
                  </a:ext>
                </a:extLst>
              </p:cNvPr>
              <p:cNvCxnSpPr>
                <a:cxnSpLocks/>
                <a:stCxn id="406" idx="3"/>
                <a:endCxn id="411" idx="2"/>
              </p:cNvCxnSpPr>
              <p:nvPr/>
            </p:nvCxnSpPr>
            <p:spPr>
              <a:xfrm rot="5400000" flipH="1" flipV="1">
                <a:off x="6169355" y="913877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ED79CEB-1726-4EB9-AD40-18D7B74A3D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68790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AFDC3D8-B8DA-43FE-936A-D8EC4D9254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501064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02AAC986-A0D4-4601-BC4F-9D6DE372E0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68790" y="332691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77D5ADF-C59E-440F-977D-35BC94B7F9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0695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0A817184-D47C-4162-8D06-98F3F96CB9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502969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Isosceles Triangle 451">
                <a:extLst>
                  <a:ext uri="{FF2B5EF4-FFF2-40B4-BE49-F238E27FC236}">
                    <a16:creationId xmlns:a16="http://schemas.microsoft.com/office/drawing/2014/main" id="{D505E8C4-434C-46A3-B329-D91B0F5F3AB3}"/>
                  </a:ext>
                </a:extLst>
              </p:cNvPr>
              <p:cNvSpPr/>
              <p:nvPr/>
            </p:nvSpPr>
            <p:spPr>
              <a:xfrm flipH="1">
                <a:off x="5699487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Isosceles Triangle 452">
                <a:extLst>
                  <a:ext uri="{FF2B5EF4-FFF2-40B4-BE49-F238E27FC236}">
                    <a16:creationId xmlns:a16="http://schemas.microsoft.com/office/drawing/2014/main" id="{5A1FC731-A201-4017-8D81-D3FB3D841C3D}"/>
                  </a:ext>
                </a:extLst>
              </p:cNvPr>
              <p:cNvSpPr/>
              <p:nvPr/>
            </p:nvSpPr>
            <p:spPr>
              <a:xfrm rot="10800000" flipH="1">
                <a:off x="5699487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Connector: Elbow 453">
                <a:extLst>
                  <a:ext uri="{FF2B5EF4-FFF2-40B4-BE49-F238E27FC236}">
                    <a16:creationId xmlns:a16="http://schemas.microsoft.com/office/drawing/2014/main" id="{13F5D9EC-13F6-43E9-ACE6-CB0AE080C4AC}"/>
                  </a:ext>
                </a:extLst>
              </p:cNvPr>
              <p:cNvCxnSpPr>
                <a:cxnSpLocks/>
                <a:stCxn id="453" idx="3"/>
                <a:endCxn id="397" idx="2"/>
              </p:cNvCxnSpPr>
              <p:nvPr/>
            </p:nvCxnSpPr>
            <p:spPr>
              <a:xfrm rot="5400000" flipH="1" flipV="1">
                <a:off x="5652065" y="3021685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5" name="Isosceles Triangle 454">
                <a:extLst>
                  <a:ext uri="{FF2B5EF4-FFF2-40B4-BE49-F238E27FC236}">
                    <a16:creationId xmlns:a16="http://schemas.microsoft.com/office/drawing/2014/main" id="{C52B1798-6F15-4241-A315-25F85431701D}"/>
                  </a:ext>
                </a:extLst>
              </p:cNvPr>
              <p:cNvSpPr/>
              <p:nvPr/>
            </p:nvSpPr>
            <p:spPr>
              <a:xfrm flipH="1">
                <a:off x="6567480" y="31990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Isosceles Triangle 455">
                <a:extLst>
                  <a:ext uri="{FF2B5EF4-FFF2-40B4-BE49-F238E27FC236}">
                    <a16:creationId xmlns:a16="http://schemas.microsoft.com/office/drawing/2014/main" id="{BDA65C12-FFBC-4631-A9A5-E8C8E53EC4B2}"/>
                  </a:ext>
                </a:extLst>
              </p:cNvPr>
              <p:cNvSpPr/>
              <p:nvPr/>
            </p:nvSpPr>
            <p:spPr>
              <a:xfrm rot="10800000" flipH="1">
                <a:off x="6567480" y="311678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Connector: Elbow 456">
                <a:extLst>
                  <a:ext uri="{FF2B5EF4-FFF2-40B4-BE49-F238E27FC236}">
                    <a16:creationId xmlns:a16="http://schemas.microsoft.com/office/drawing/2014/main" id="{557DC1FF-7AE4-4737-8DC2-4286D58C8ED2}"/>
                  </a:ext>
                </a:extLst>
              </p:cNvPr>
              <p:cNvCxnSpPr>
                <a:cxnSpLocks/>
                <a:stCxn id="456" idx="3"/>
                <a:endCxn id="429" idx="2"/>
              </p:cNvCxnSpPr>
              <p:nvPr/>
            </p:nvCxnSpPr>
            <p:spPr>
              <a:xfrm rot="5400000" flipH="1" flipV="1">
                <a:off x="6520384" y="3021359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8" name="Connector: Elbow 457">
                <a:extLst>
                  <a:ext uri="{FF2B5EF4-FFF2-40B4-BE49-F238E27FC236}">
                    <a16:creationId xmlns:a16="http://schemas.microsoft.com/office/drawing/2014/main" id="{16FF5192-EB1E-4A44-AFC2-FC5787343C60}"/>
                  </a:ext>
                </a:extLst>
              </p:cNvPr>
              <p:cNvCxnSpPr>
                <a:cxnSpLocks/>
                <a:stCxn id="455" idx="3"/>
                <a:endCxn id="452" idx="3"/>
              </p:cNvCxnSpPr>
              <p:nvPr/>
            </p:nvCxnSpPr>
            <p:spPr>
              <a:xfrm rot="5400000">
                <a:off x="6181189" y="2847411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59" name="Group 458">
                <a:extLst>
                  <a:ext uri="{FF2B5EF4-FFF2-40B4-BE49-F238E27FC236}">
                    <a16:creationId xmlns:a16="http://schemas.microsoft.com/office/drawing/2014/main" id="{175DFD00-BB56-442C-807E-B7FF05A6F6BA}"/>
                  </a:ext>
                </a:extLst>
              </p:cNvPr>
              <p:cNvGrpSpPr/>
              <p:nvPr/>
            </p:nvGrpSpPr>
            <p:grpSpPr>
              <a:xfrm>
                <a:off x="5817827" y="3357282"/>
                <a:ext cx="115957" cy="115957"/>
                <a:chOff x="1376949" y="3671251"/>
                <a:chExt cx="115957" cy="115957"/>
              </a:xfrm>
            </p:grpSpPr>
            <p:sp>
              <p:nvSpPr>
                <p:cNvPr id="494" name="Arc 493">
                  <a:extLst>
                    <a:ext uri="{FF2B5EF4-FFF2-40B4-BE49-F238E27FC236}">
                      <a16:creationId xmlns:a16="http://schemas.microsoft.com/office/drawing/2014/main" id="{C33CE17E-6932-40A4-B196-889F20069F77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E78C9288-9087-422F-83F4-DF49BDFCF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1AABC10B-787D-40C4-BE66-7499E87C8DEA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080CA84-D232-445D-BA5A-5D4CA18215B0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03E98610-BD91-4B53-BABA-4536870EBBFC}"/>
                  </a:ext>
                </a:extLst>
              </p:cNvPr>
              <p:cNvGrpSpPr/>
              <p:nvPr/>
            </p:nvGrpSpPr>
            <p:grpSpPr>
              <a:xfrm>
                <a:off x="6429248" y="3357725"/>
                <a:ext cx="115957" cy="115957"/>
                <a:chOff x="1376949" y="3671251"/>
                <a:chExt cx="115957" cy="115957"/>
              </a:xfrm>
            </p:grpSpPr>
            <p:sp>
              <p:nvSpPr>
                <p:cNvPr id="490" name="Arc 489">
                  <a:extLst>
                    <a:ext uri="{FF2B5EF4-FFF2-40B4-BE49-F238E27FC236}">
                      <a16:creationId xmlns:a16="http://schemas.microsoft.com/office/drawing/2014/main" id="{3D173426-373E-40EB-B332-0F1E64BA4A3B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AC4A273-BE6B-488B-8BCF-8707EFB06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8D0A21CE-626D-4754-AC36-CB2393854ED7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FBAB5156-F4D6-4335-90E0-FA8B2BCDFABD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1" name="Connector: Elbow 460">
                <a:extLst>
                  <a:ext uri="{FF2B5EF4-FFF2-40B4-BE49-F238E27FC236}">
                    <a16:creationId xmlns:a16="http://schemas.microsoft.com/office/drawing/2014/main" id="{AFB821F6-3AC6-4946-BE0E-5A7995291607}"/>
                  </a:ext>
                </a:extLst>
              </p:cNvPr>
              <p:cNvCxnSpPr>
                <a:cxnSpLocks/>
                <a:stCxn id="410" idx="3"/>
                <a:endCxn id="432" idx="3"/>
              </p:cNvCxnSpPr>
              <p:nvPr/>
            </p:nvCxnSpPr>
            <p:spPr>
              <a:xfrm flipV="1">
                <a:off x="5490045" y="3281433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B7BA37D6-2727-443A-8465-B0BC09680999}"/>
                  </a:ext>
                </a:extLst>
              </p:cNvPr>
              <p:cNvGrpSpPr/>
              <p:nvPr/>
            </p:nvGrpSpPr>
            <p:grpSpPr>
              <a:xfrm>
                <a:off x="5814177" y="3483642"/>
                <a:ext cx="115957" cy="115957"/>
                <a:chOff x="1376949" y="3671251"/>
                <a:chExt cx="115957" cy="115957"/>
              </a:xfrm>
            </p:grpSpPr>
            <p:sp>
              <p:nvSpPr>
                <p:cNvPr id="486" name="Arc 485">
                  <a:extLst>
                    <a:ext uri="{FF2B5EF4-FFF2-40B4-BE49-F238E27FC236}">
                      <a16:creationId xmlns:a16="http://schemas.microsoft.com/office/drawing/2014/main" id="{A6381FB2-F626-4C05-910F-2E94CEF54C1A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882C15DC-6100-429B-BB91-621573277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44775BA-E71F-4FE3-8702-ABB93866BB12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9A423860-4AEF-462F-B31A-7E994560F572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3" name="Connector: Elbow 462">
                <a:extLst>
                  <a:ext uri="{FF2B5EF4-FFF2-40B4-BE49-F238E27FC236}">
                    <a16:creationId xmlns:a16="http://schemas.microsoft.com/office/drawing/2014/main" id="{181E6364-027C-4A22-B750-8FEBF7858E76}"/>
                  </a:ext>
                </a:extLst>
              </p:cNvPr>
              <p:cNvCxnSpPr>
                <a:cxnSpLocks/>
                <a:stCxn id="427" idx="0"/>
                <a:endCxn id="402" idx="3"/>
              </p:cNvCxnSpPr>
              <p:nvPr/>
            </p:nvCxnSpPr>
            <p:spPr>
              <a:xfrm rot="16200000" flipV="1">
                <a:off x="6304507" y="2852734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4" name="Isosceles Triangle 463">
                <a:extLst>
                  <a:ext uri="{FF2B5EF4-FFF2-40B4-BE49-F238E27FC236}">
                    <a16:creationId xmlns:a16="http://schemas.microsoft.com/office/drawing/2014/main" id="{32D1A043-1E80-4111-A78F-1669FFDF3192}"/>
                  </a:ext>
                </a:extLst>
              </p:cNvPr>
              <p:cNvSpPr/>
              <p:nvPr/>
            </p:nvSpPr>
            <p:spPr>
              <a:xfrm flipH="1">
                <a:off x="5698884" y="171854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Isosceles Triangle 464">
                <a:extLst>
                  <a:ext uri="{FF2B5EF4-FFF2-40B4-BE49-F238E27FC236}">
                    <a16:creationId xmlns:a16="http://schemas.microsoft.com/office/drawing/2014/main" id="{F88DE55F-A7BD-4CF2-8965-865E5B8287CD}"/>
                  </a:ext>
                </a:extLst>
              </p:cNvPr>
              <p:cNvSpPr/>
              <p:nvPr/>
            </p:nvSpPr>
            <p:spPr>
              <a:xfrm rot="10800000" flipH="1">
                <a:off x="5698884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Isosceles Triangle 465">
                <a:extLst>
                  <a:ext uri="{FF2B5EF4-FFF2-40B4-BE49-F238E27FC236}">
                    <a16:creationId xmlns:a16="http://schemas.microsoft.com/office/drawing/2014/main" id="{74035AF2-49BF-4B13-A7DA-5F3111839A4B}"/>
                  </a:ext>
                </a:extLst>
              </p:cNvPr>
              <p:cNvSpPr/>
              <p:nvPr/>
            </p:nvSpPr>
            <p:spPr>
              <a:xfrm flipH="1">
                <a:off x="6567479" y="172362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Isosceles Triangle 466">
                <a:extLst>
                  <a:ext uri="{FF2B5EF4-FFF2-40B4-BE49-F238E27FC236}">
                    <a16:creationId xmlns:a16="http://schemas.microsoft.com/office/drawing/2014/main" id="{6E812817-D438-496F-9BF8-3BB56A7A7F71}"/>
                  </a:ext>
                </a:extLst>
              </p:cNvPr>
              <p:cNvSpPr/>
              <p:nvPr/>
            </p:nvSpPr>
            <p:spPr>
              <a:xfrm rot="10800000" flipH="1">
                <a:off x="6567479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8" name="Connector: Elbow 467">
                <a:extLst>
                  <a:ext uri="{FF2B5EF4-FFF2-40B4-BE49-F238E27FC236}">
                    <a16:creationId xmlns:a16="http://schemas.microsoft.com/office/drawing/2014/main" id="{E0E1B2D0-690F-46AF-966C-E45018C62C1B}"/>
                  </a:ext>
                </a:extLst>
              </p:cNvPr>
              <p:cNvCxnSpPr>
                <a:cxnSpLocks/>
                <a:stCxn id="466" idx="3"/>
                <a:endCxn id="429" idx="0"/>
              </p:cNvCxnSpPr>
              <p:nvPr/>
            </p:nvCxnSpPr>
            <p:spPr>
              <a:xfrm rot="16200000" flipH="1">
                <a:off x="6523263" y="1897863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9" name="Connector: Elbow 468">
                <a:extLst>
                  <a:ext uri="{FF2B5EF4-FFF2-40B4-BE49-F238E27FC236}">
                    <a16:creationId xmlns:a16="http://schemas.microsoft.com/office/drawing/2014/main" id="{73B5A324-C9BC-4371-A897-92D7AFB90255}"/>
                  </a:ext>
                </a:extLst>
              </p:cNvPr>
              <p:cNvCxnSpPr>
                <a:cxnSpLocks/>
                <a:stCxn id="464" idx="3"/>
                <a:endCxn id="397" idx="0"/>
              </p:cNvCxnSpPr>
              <p:nvPr/>
            </p:nvCxnSpPr>
            <p:spPr>
              <a:xfrm rot="16200000" flipH="1">
                <a:off x="5652129" y="1895322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241672FC-6EE4-45DB-AC9F-98E2F84044A2}"/>
                  </a:ext>
                </a:extLst>
              </p:cNvPr>
              <p:cNvGrpSpPr/>
              <p:nvPr/>
            </p:nvGrpSpPr>
            <p:grpSpPr>
              <a:xfrm>
                <a:off x="6429221" y="1199379"/>
                <a:ext cx="115957" cy="115957"/>
                <a:chOff x="2227544" y="1339068"/>
                <a:chExt cx="115957" cy="115957"/>
              </a:xfrm>
            </p:grpSpPr>
            <p:sp>
              <p:nvSpPr>
                <p:cNvPr id="477" name="Arc 476">
                  <a:extLst>
                    <a:ext uri="{FF2B5EF4-FFF2-40B4-BE49-F238E27FC236}">
                      <a16:creationId xmlns:a16="http://schemas.microsoft.com/office/drawing/2014/main" id="{32687888-73E1-4CF6-974C-2AE7BE646D22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07E7FDFF-20D6-462C-B429-B9107E36D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593EEE08-C464-4E75-8F72-5C70B3ADE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DABBFFF-F4B9-4BCC-94C7-2946424C7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14483250-298C-4401-AF35-404980780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CFA02A39-5BFF-4A81-9791-3573AFA04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4C178F20-2C69-4140-AA00-5270F6557D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988365E4-48D5-4C92-BEC4-481845295ADB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5D9FED87-875D-42B9-A6B7-93FF6ED6344E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FD855E-3C38-4594-A255-932AE0E4B75B}"/>
                  </a:ext>
                </a:extLst>
              </p:cNvPr>
              <p:cNvGrpSpPr/>
              <p:nvPr/>
            </p:nvGrpSpPr>
            <p:grpSpPr>
              <a:xfrm>
                <a:off x="6562985" y="1360792"/>
                <a:ext cx="115957" cy="115957"/>
                <a:chOff x="1376949" y="3671251"/>
                <a:chExt cx="115957" cy="115957"/>
              </a:xfrm>
            </p:grpSpPr>
            <p:sp>
              <p:nvSpPr>
                <p:cNvPr id="473" name="Arc 472">
                  <a:extLst>
                    <a:ext uri="{FF2B5EF4-FFF2-40B4-BE49-F238E27FC236}">
                      <a16:creationId xmlns:a16="http://schemas.microsoft.com/office/drawing/2014/main" id="{AA7801DC-051B-4EE5-A9C1-2EF755AB6FB1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F92FA2CA-CF06-4234-8B7D-E27E9A51D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C56CF65A-5F53-4336-8042-E7C5494336DB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6B5792E-5893-4EB9-AADF-F3B0336C17ED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2" name="Connector: Elbow 471">
                <a:extLst>
                  <a:ext uri="{FF2B5EF4-FFF2-40B4-BE49-F238E27FC236}">
                    <a16:creationId xmlns:a16="http://schemas.microsoft.com/office/drawing/2014/main" id="{F482E630-40C4-4D98-AB46-A08DA0CF65A9}"/>
                  </a:ext>
                </a:extLst>
              </p:cNvPr>
              <p:cNvCxnSpPr>
                <a:cxnSpLocks/>
                <a:stCxn id="465" idx="3"/>
                <a:endCxn id="467" idx="3"/>
              </p:cNvCxnSpPr>
              <p:nvPr/>
            </p:nvCxnSpPr>
            <p:spPr>
              <a:xfrm rot="5400000" flipH="1" flipV="1">
                <a:off x="6180913" y="1201947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6" name="Connector: Elbow 415">
                <a:extLst>
                  <a:ext uri="{FF2B5EF4-FFF2-40B4-BE49-F238E27FC236}">
                    <a16:creationId xmlns:a16="http://schemas.microsoft.com/office/drawing/2014/main" id="{E203BB34-1740-4EF8-81E6-FCC819708E6D}"/>
                  </a:ext>
                </a:extLst>
              </p:cNvPr>
              <p:cNvCxnSpPr>
                <a:stCxn id="410" idx="3"/>
                <a:endCxn id="400" idx="3"/>
              </p:cNvCxnSpPr>
              <p:nvPr/>
            </p:nvCxnSpPr>
            <p:spPr>
              <a:xfrm flipV="1">
                <a:off x="5490045" y="3281433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98" name="Connector: Elbow 397">
                <a:extLst>
                  <a:ext uri="{FF2B5EF4-FFF2-40B4-BE49-F238E27FC236}">
                    <a16:creationId xmlns:a16="http://schemas.microsoft.com/office/drawing/2014/main" id="{F92388BE-F669-4500-8773-FFB1449F46E1}"/>
                  </a:ext>
                </a:extLst>
              </p:cNvPr>
              <p:cNvCxnSpPr>
                <a:cxnSpLocks/>
                <a:stCxn id="401" idx="3"/>
                <a:endCxn id="397" idx="2"/>
              </p:cNvCxnSpPr>
              <p:nvPr/>
            </p:nvCxnSpPr>
            <p:spPr>
              <a:xfrm rot="5400000" flipH="1" flipV="1">
                <a:off x="5587772" y="2957393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96" name="Connector: Elbow 395">
                <a:extLst>
                  <a:ext uri="{FF2B5EF4-FFF2-40B4-BE49-F238E27FC236}">
                    <a16:creationId xmlns:a16="http://schemas.microsoft.com/office/drawing/2014/main" id="{DD07856A-C95E-4226-9272-8CC59D6649AF}"/>
                  </a:ext>
                </a:extLst>
              </p:cNvPr>
              <p:cNvCxnSpPr>
                <a:cxnSpLocks/>
                <a:stCxn id="427" idx="0"/>
                <a:endCxn id="434" idx="3"/>
              </p:cNvCxnSpPr>
              <p:nvPr/>
            </p:nvCxnSpPr>
            <p:spPr>
              <a:xfrm rot="16200000" flipV="1">
                <a:off x="6738804" y="3287031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31" name="Connector: Elbow 430">
                <a:extLst>
                  <a:ext uri="{FF2B5EF4-FFF2-40B4-BE49-F238E27FC236}">
                    <a16:creationId xmlns:a16="http://schemas.microsoft.com/office/drawing/2014/main" id="{C47CF7EF-11AA-4DF8-AC85-41B0AB7AE0C8}"/>
                  </a:ext>
                </a:extLst>
              </p:cNvPr>
              <p:cNvCxnSpPr>
                <a:cxnSpLocks/>
                <a:stCxn id="435" idx="3"/>
                <a:endCxn id="429" idx="2"/>
              </p:cNvCxnSpPr>
              <p:nvPr/>
            </p:nvCxnSpPr>
            <p:spPr>
              <a:xfrm rot="16200000" flipV="1">
                <a:off x="6584953" y="2957392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782" name="Isosceles Triangle 1781">
                <a:extLst>
                  <a:ext uri="{FF2B5EF4-FFF2-40B4-BE49-F238E27FC236}">
                    <a16:creationId xmlns:a16="http://schemas.microsoft.com/office/drawing/2014/main" id="{46E43878-A154-46F9-A8E8-502060597586}"/>
                  </a:ext>
                </a:extLst>
              </p:cNvPr>
              <p:cNvSpPr/>
              <p:nvPr/>
            </p:nvSpPr>
            <p:spPr>
              <a:xfrm rot="16200000" flipH="1">
                <a:off x="6163660" y="1213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3" name="Isosceles Triangle 1782">
                <a:extLst>
                  <a:ext uri="{FF2B5EF4-FFF2-40B4-BE49-F238E27FC236}">
                    <a16:creationId xmlns:a16="http://schemas.microsoft.com/office/drawing/2014/main" id="{54DFE7C4-333F-4DAF-A094-1FAB204C5BF5}"/>
                  </a:ext>
                </a:extLst>
              </p:cNvPr>
              <p:cNvSpPr/>
              <p:nvPr/>
            </p:nvSpPr>
            <p:spPr>
              <a:xfrm rot="5400000" flipH="1">
                <a:off x="6081364" y="1213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4" name="Isosceles Triangle 1783">
                <a:extLst>
                  <a:ext uri="{FF2B5EF4-FFF2-40B4-BE49-F238E27FC236}">
                    <a16:creationId xmlns:a16="http://schemas.microsoft.com/office/drawing/2014/main" id="{2338255A-5B40-4CF5-86A7-8043DBB99645}"/>
                  </a:ext>
                </a:extLst>
              </p:cNvPr>
              <p:cNvSpPr/>
              <p:nvPr/>
            </p:nvSpPr>
            <p:spPr>
              <a:xfrm rot="16200000" flipH="1">
                <a:off x="6172610" y="338271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5" name="Isosceles Triangle 1784">
                <a:extLst>
                  <a:ext uri="{FF2B5EF4-FFF2-40B4-BE49-F238E27FC236}">
                    <a16:creationId xmlns:a16="http://schemas.microsoft.com/office/drawing/2014/main" id="{2BDA3165-B413-428E-B127-92A6C24F4B86}"/>
                  </a:ext>
                </a:extLst>
              </p:cNvPr>
              <p:cNvSpPr/>
              <p:nvPr/>
            </p:nvSpPr>
            <p:spPr>
              <a:xfrm rot="5400000" flipH="1">
                <a:off x="6090314" y="338271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F974C4B-BB96-483A-B75C-421DABE96505}"/>
                </a:ext>
              </a:extLst>
            </p:cNvPr>
            <p:cNvGrpSpPr/>
            <p:nvPr/>
          </p:nvGrpSpPr>
          <p:grpSpPr>
            <a:xfrm>
              <a:off x="8897043" y="926195"/>
              <a:ext cx="2765439" cy="2969871"/>
              <a:chOff x="8897043" y="926195"/>
              <a:chExt cx="2765439" cy="2969871"/>
            </a:xfrm>
          </p:grpSpPr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490651AD-6D09-42EA-A2B5-4B5811C55490}"/>
                  </a:ext>
                </a:extLst>
              </p:cNvPr>
              <p:cNvSpPr/>
              <p:nvPr/>
            </p:nvSpPr>
            <p:spPr>
              <a:xfrm>
                <a:off x="9802396" y="1992676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970" name="Connector: Elbow 969">
                <a:extLst>
                  <a:ext uri="{FF2B5EF4-FFF2-40B4-BE49-F238E27FC236}">
                    <a16:creationId xmlns:a16="http://schemas.microsoft.com/office/drawing/2014/main" id="{645179BB-D76C-471F-A311-EF5969E5D4C9}"/>
                  </a:ext>
                </a:extLst>
              </p:cNvPr>
              <p:cNvCxnSpPr>
                <a:cxnSpLocks/>
                <a:stCxn id="974" idx="3"/>
                <a:endCxn id="969" idx="2"/>
              </p:cNvCxnSpPr>
              <p:nvPr/>
            </p:nvCxnSpPr>
            <p:spPr>
              <a:xfrm rot="16200000" flipV="1">
                <a:off x="9900123" y="2959655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71" name="Isosceles Triangle 970">
                <a:extLst>
                  <a:ext uri="{FF2B5EF4-FFF2-40B4-BE49-F238E27FC236}">
                    <a16:creationId xmlns:a16="http://schemas.microsoft.com/office/drawing/2014/main" id="{4F6384C3-0339-4A93-A2CB-3756FB3A7AAB}"/>
                  </a:ext>
                </a:extLst>
              </p:cNvPr>
              <p:cNvSpPr/>
              <p:nvPr/>
            </p:nvSpPr>
            <p:spPr>
              <a:xfrm flipH="1">
                <a:off x="9754664" y="320139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2" name="Isosceles Triangle 971">
                <a:extLst>
                  <a:ext uri="{FF2B5EF4-FFF2-40B4-BE49-F238E27FC236}">
                    <a16:creationId xmlns:a16="http://schemas.microsoft.com/office/drawing/2014/main" id="{2DB979F0-37E6-4E39-8D79-2341008972F0}"/>
                  </a:ext>
                </a:extLst>
              </p:cNvPr>
              <p:cNvSpPr/>
              <p:nvPr/>
            </p:nvSpPr>
            <p:spPr>
              <a:xfrm rot="10800000" flipH="1">
                <a:off x="9754664" y="31191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3" name="Isosceles Triangle 972">
                <a:extLst>
                  <a:ext uri="{FF2B5EF4-FFF2-40B4-BE49-F238E27FC236}">
                    <a16:creationId xmlns:a16="http://schemas.microsoft.com/office/drawing/2014/main" id="{3B135913-C84B-453A-8786-8D2DB692D524}"/>
                  </a:ext>
                </a:extLst>
              </p:cNvPr>
              <p:cNvSpPr/>
              <p:nvPr/>
            </p:nvSpPr>
            <p:spPr>
              <a:xfrm flipH="1">
                <a:off x="10011839" y="320139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4" name="Isosceles Triangle 973">
                <a:extLst>
                  <a:ext uri="{FF2B5EF4-FFF2-40B4-BE49-F238E27FC236}">
                    <a16:creationId xmlns:a16="http://schemas.microsoft.com/office/drawing/2014/main" id="{ABEE0622-8565-4A14-AC96-897BADCD1AEA}"/>
                  </a:ext>
                </a:extLst>
              </p:cNvPr>
              <p:cNvSpPr/>
              <p:nvPr/>
            </p:nvSpPr>
            <p:spPr>
              <a:xfrm rot="10800000" flipH="1">
                <a:off x="10011839" y="31191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5" name="Connector: Elbow 974">
                <a:extLst>
                  <a:ext uri="{FF2B5EF4-FFF2-40B4-BE49-F238E27FC236}">
                    <a16:creationId xmlns:a16="http://schemas.microsoft.com/office/drawing/2014/main" id="{55745016-A645-4E89-847D-9A00627027C4}"/>
                  </a:ext>
                </a:extLst>
              </p:cNvPr>
              <p:cNvCxnSpPr>
                <a:cxnSpLocks/>
                <a:stCxn id="978" idx="3"/>
              </p:cNvCxnSpPr>
              <p:nvPr/>
            </p:nvCxnSpPr>
            <p:spPr>
              <a:xfrm rot="16200000" flipH="1" flipV="1">
                <a:off x="9900121" y="1833227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6" name="Connector: Elbow 975">
                <a:extLst>
                  <a:ext uri="{FF2B5EF4-FFF2-40B4-BE49-F238E27FC236}">
                    <a16:creationId xmlns:a16="http://schemas.microsoft.com/office/drawing/2014/main" id="{A9906347-B384-43ED-AC69-9A5A011E045F}"/>
                  </a:ext>
                </a:extLst>
              </p:cNvPr>
              <p:cNvCxnSpPr>
                <a:cxnSpLocks/>
                <a:stCxn id="980" idx="3"/>
              </p:cNvCxnSpPr>
              <p:nvPr/>
            </p:nvCxnSpPr>
            <p:spPr>
              <a:xfrm rot="5400000" flipV="1">
                <a:off x="9771533" y="1833228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977" name="Isosceles Triangle 976">
                <a:extLst>
                  <a:ext uri="{FF2B5EF4-FFF2-40B4-BE49-F238E27FC236}">
                    <a16:creationId xmlns:a16="http://schemas.microsoft.com/office/drawing/2014/main" id="{1B1AF4D8-8A89-4968-9DF3-F96D1A3FB09E}"/>
                  </a:ext>
                </a:extLst>
              </p:cNvPr>
              <p:cNvSpPr/>
              <p:nvPr/>
            </p:nvSpPr>
            <p:spPr>
              <a:xfrm rot="10800000" flipH="1">
                <a:off x="10011839" y="163777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8" name="Isosceles Triangle 977">
                <a:extLst>
                  <a:ext uri="{FF2B5EF4-FFF2-40B4-BE49-F238E27FC236}">
                    <a16:creationId xmlns:a16="http://schemas.microsoft.com/office/drawing/2014/main" id="{173525C3-9CF4-46E9-B604-169EA1B874DF}"/>
                  </a:ext>
                </a:extLst>
              </p:cNvPr>
              <p:cNvSpPr/>
              <p:nvPr/>
            </p:nvSpPr>
            <p:spPr>
              <a:xfrm flipH="1">
                <a:off x="10011839" y="172007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9" name="Isosceles Triangle 978">
                <a:extLst>
                  <a:ext uri="{FF2B5EF4-FFF2-40B4-BE49-F238E27FC236}">
                    <a16:creationId xmlns:a16="http://schemas.microsoft.com/office/drawing/2014/main" id="{BE3CCACD-ADE1-436F-98D6-7D9DE1A48E55}"/>
                  </a:ext>
                </a:extLst>
              </p:cNvPr>
              <p:cNvSpPr/>
              <p:nvPr/>
            </p:nvSpPr>
            <p:spPr>
              <a:xfrm rot="10800000" flipH="1">
                <a:off x="9754664" y="163777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0" name="Isosceles Triangle 979">
                <a:extLst>
                  <a:ext uri="{FF2B5EF4-FFF2-40B4-BE49-F238E27FC236}">
                    <a16:creationId xmlns:a16="http://schemas.microsoft.com/office/drawing/2014/main" id="{7B3956EA-20A3-4932-B179-DDE564973FE3}"/>
                  </a:ext>
                </a:extLst>
              </p:cNvPr>
              <p:cNvSpPr/>
              <p:nvPr/>
            </p:nvSpPr>
            <p:spPr>
              <a:xfrm flipH="1">
                <a:off x="9754664" y="172007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1" name="Rectangle 980">
                <a:extLst>
                  <a:ext uri="{FF2B5EF4-FFF2-40B4-BE49-F238E27FC236}">
                    <a16:creationId xmlns:a16="http://schemas.microsoft.com/office/drawing/2014/main" id="{A3782FDB-B2B0-4500-A755-59E78F7638BF}"/>
                  </a:ext>
                </a:extLst>
              </p:cNvPr>
              <p:cNvSpPr/>
              <p:nvPr/>
            </p:nvSpPr>
            <p:spPr>
              <a:xfrm>
                <a:off x="9347840" y="3449658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A26EDE3B-3184-4730-BB24-6D7858D8A2A7}"/>
                  </a:ext>
                </a:extLst>
              </p:cNvPr>
              <p:cNvSpPr/>
              <p:nvPr/>
            </p:nvSpPr>
            <p:spPr>
              <a:xfrm>
                <a:off x="10911769" y="1011030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983" name="Isosceles Triangle 982">
                <a:extLst>
                  <a:ext uri="{FF2B5EF4-FFF2-40B4-BE49-F238E27FC236}">
                    <a16:creationId xmlns:a16="http://schemas.microsoft.com/office/drawing/2014/main" id="{D22024BA-0DBD-4FC8-879B-FD0BD307308E}"/>
                  </a:ext>
                </a:extLst>
              </p:cNvPr>
              <p:cNvSpPr/>
              <p:nvPr/>
            </p:nvSpPr>
            <p:spPr>
              <a:xfrm rot="16200000" flipH="1">
                <a:off x="9095809" y="350587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4" name="Isosceles Triangle 983">
                <a:extLst>
                  <a:ext uri="{FF2B5EF4-FFF2-40B4-BE49-F238E27FC236}">
                    <a16:creationId xmlns:a16="http://schemas.microsoft.com/office/drawing/2014/main" id="{967988EE-CA9D-40F1-A2F5-FEEC90B98A79}"/>
                  </a:ext>
                </a:extLst>
              </p:cNvPr>
              <p:cNvSpPr/>
              <p:nvPr/>
            </p:nvSpPr>
            <p:spPr>
              <a:xfrm rot="5400000" flipH="1">
                <a:off x="9013513" y="350587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87BD6CBD-E9FA-4E01-AD7D-BE05DA29C4BD}"/>
                  </a:ext>
                </a:extLst>
              </p:cNvPr>
              <p:cNvCxnSpPr>
                <a:stCxn id="984" idx="0"/>
                <a:endCxn id="986" idx="1"/>
              </p:cNvCxnSpPr>
              <p:nvPr/>
            </p:nvCxnSpPr>
            <p:spPr>
              <a:xfrm rot="5400000" flipH="1">
                <a:off x="9009591" y="3454220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986" name="Partial Circle 985">
                <a:extLst>
                  <a:ext uri="{FF2B5EF4-FFF2-40B4-BE49-F238E27FC236}">
                    <a16:creationId xmlns:a16="http://schemas.microsoft.com/office/drawing/2014/main" id="{92C79DF0-824B-4432-9125-FA28960826B0}"/>
                  </a:ext>
                </a:extLst>
              </p:cNvPr>
              <p:cNvSpPr/>
              <p:nvPr/>
            </p:nvSpPr>
            <p:spPr>
              <a:xfrm rot="10800000">
                <a:off x="9020096" y="3361419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E86E5646-1238-4403-B86B-2410B71F0870}"/>
                  </a:ext>
                </a:extLst>
              </p:cNvPr>
              <p:cNvCxnSpPr>
                <a:stCxn id="981" idx="1"/>
              </p:cNvCxnSpPr>
              <p:nvPr/>
            </p:nvCxnSpPr>
            <p:spPr>
              <a:xfrm flipH="1">
                <a:off x="9186128" y="3548986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B7FFF479-E89A-42FB-8953-6884D6119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7043" y="3547021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989" name="Isosceles Triangle 988">
                <a:extLst>
                  <a:ext uri="{FF2B5EF4-FFF2-40B4-BE49-F238E27FC236}">
                    <a16:creationId xmlns:a16="http://schemas.microsoft.com/office/drawing/2014/main" id="{116BD205-1049-4B59-9A90-342CFAAB30EA}"/>
                  </a:ext>
                </a:extLst>
              </p:cNvPr>
              <p:cNvSpPr/>
              <p:nvPr/>
            </p:nvSpPr>
            <p:spPr>
              <a:xfrm rot="16200000" flipH="1">
                <a:off x="11443526" y="106863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0" name="Isosceles Triangle 989">
                <a:extLst>
                  <a:ext uri="{FF2B5EF4-FFF2-40B4-BE49-F238E27FC236}">
                    <a16:creationId xmlns:a16="http://schemas.microsoft.com/office/drawing/2014/main" id="{12CD502E-4AB3-4ABC-8B87-1B6384846ADE}"/>
                  </a:ext>
                </a:extLst>
              </p:cNvPr>
              <p:cNvSpPr/>
              <p:nvPr/>
            </p:nvSpPr>
            <p:spPr>
              <a:xfrm rot="5400000" flipH="1">
                <a:off x="11361230" y="106863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C09CE279-C49A-4126-9CFC-1E75BA7C6E40}"/>
                  </a:ext>
                </a:extLst>
              </p:cNvPr>
              <p:cNvCxnSpPr>
                <a:stCxn id="990" idx="0"/>
                <a:endCxn id="992" idx="1"/>
              </p:cNvCxnSpPr>
              <p:nvPr/>
            </p:nvCxnSpPr>
            <p:spPr>
              <a:xfrm flipH="1" flipV="1">
                <a:off x="11450109" y="926195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992" name="Partial Circle 991">
                <a:extLst>
                  <a:ext uri="{FF2B5EF4-FFF2-40B4-BE49-F238E27FC236}">
                    <a16:creationId xmlns:a16="http://schemas.microsoft.com/office/drawing/2014/main" id="{69AAF08D-47D7-45F7-BF70-85600C94A5A6}"/>
                  </a:ext>
                </a:extLst>
              </p:cNvPr>
              <p:cNvSpPr/>
              <p:nvPr/>
            </p:nvSpPr>
            <p:spPr>
              <a:xfrm rot="10800000">
                <a:off x="11367813" y="926195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5B82B08A-BFFA-4217-B806-B2D8BE67BF21}"/>
                  </a:ext>
                </a:extLst>
              </p:cNvPr>
              <p:cNvCxnSpPr>
                <a:cxnSpLocks/>
                <a:stCxn id="990" idx="3"/>
                <a:endCxn id="982" idx="3"/>
              </p:cNvCxnSpPr>
              <p:nvPr/>
            </p:nvCxnSpPr>
            <p:spPr>
              <a:xfrm flipH="1">
                <a:off x="11237737" y="1109782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94" name="Straight Connector 993">
                <a:extLst>
                  <a:ext uri="{FF2B5EF4-FFF2-40B4-BE49-F238E27FC236}">
                    <a16:creationId xmlns:a16="http://schemas.microsoft.com/office/drawing/2014/main" id="{20ED48C2-94E3-4D02-8380-C77385A938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32405" y="1111826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996" name="Isosceles Triangle 995">
                <a:extLst>
                  <a:ext uri="{FF2B5EF4-FFF2-40B4-BE49-F238E27FC236}">
                    <a16:creationId xmlns:a16="http://schemas.microsoft.com/office/drawing/2014/main" id="{DA5423B9-CE6C-4BAF-A84B-EB60EF3D2E12}"/>
                  </a:ext>
                </a:extLst>
              </p:cNvPr>
              <p:cNvSpPr/>
              <p:nvPr/>
            </p:nvSpPr>
            <p:spPr>
              <a:xfrm>
                <a:off x="11353742" y="3823410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7" name="Oval 996">
                <a:extLst>
                  <a:ext uri="{FF2B5EF4-FFF2-40B4-BE49-F238E27FC236}">
                    <a16:creationId xmlns:a16="http://schemas.microsoft.com/office/drawing/2014/main" id="{6A215EC2-53B7-4D3C-9CC3-95D4A3362A23}"/>
                  </a:ext>
                </a:extLst>
              </p:cNvPr>
              <p:cNvSpPr/>
              <p:nvPr/>
            </p:nvSpPr>
            <p:spPr>
              <a:xfrm>
                <a:off x="11353742" y="3771940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8" name="Oval 997">
                <a:extLst>
                  <a:ext uri="{FF2B5EF4-FFF2-40B4-BE49-F238E27FC236}">
                    <a16:creationId xmlns:a16="http://schemas.microsoft.com/office/drawing/2014/main" id="{FB5C6259-9C06-4822-AD02-DECA1629EFD2}"/>
                  </a:ext>
                </a:extLst>
              </p:cNvPr>
              <p:cNvSpPr/>
              <p:nvPr/>
            </p:nvSpPr>
            <p:spPr>
              <a:xfrm>
                <a:off x="11378845" y="3797043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9" name="Rectangle 998">
                <a:extLst>
                  <a:ext uri="{FF2B5EF4-FFF2-40B4-BE49-F238E27FC236}">
                    <a16:creationId xmlns:a16="http://schemas.microsoft.com/office/drawing/2014/main" id="{D9318608-BB1D-4FAF-8003-06C97E0EADC0}"/>
                  </a:ext>
                </a:extLst>
              </p:cNvPr>
              <p:cNvSpPr/>
              <p:nvPr/>
            </p:nvSpPr>
            <p:spPr>
              <a:xfrm>
                <a:off x="10670989" y="1992676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00" name="Connector: Elbow 999">
                <a:extLst>
                  <a:ext uri="{FF2B5EF4-FFF2-40B4-BE49-F238E27FC236}">
                    <a16:creationId xmlns:a16="http://schemas.microsoft.com/office/drawing/2014/main" id="{FF6707FC-AC50-4754-957F-089CFD0B05A1}"/>
                  </a:ext>
                </a:extLst>
              </p:cNvPr>
              <p:cNvCxnSpPr>
                <a:cxnSpLocks/>
                <a:stCxn id="1002" idx="3"/>
                <a:endCxn id="999" idx="2"/>
              </p:cNvCxnSpPr>
              <p:nvPr/>
            </p:nvCxnSpPr>
            <p:spPr>
              <a:xfrm rot="5400000" flipH="1" flipV="1">
                <a:off x="10640128" y="2959655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01" name="Isosceles Triangle 1000">
                <a:extLst>
                  <a:ext uri="{FF2B5EF4-FFF2-40B4-BE49-F238E27FC236}">
                    <a16:creationId xmlns:a16="http://schemas.microsoft.com/office/drawing/2014/main" id="{91B42E2E-D743-490C-AB14-B7D41289F391}"/>
                  </a:ext>
                </a:extLst>
              </p:cNvPr>
              <p:cNvSpPr/>
              <p:nvPr/>
            </p:nvSpPr>
            <p:spPr>
              <a:xfrm flipH="1">
                <a:off x="10623258" y="320139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Isosceles Triangle 1001">
                <a:extLst>
                  <a:ext uri="{FF2B5EF4-FFF2-40B4-BE49-F238E27FC236}">
                    <a16:creationId xmlns:a16="http://schemas.microsoft.com/office/drawing/2014/main" id="{5824309B-D65C-4933-8431-8C1253D28728}"/>
                  </a:ext>
                </a:extLst>
              </p:cNvPr>
              <p:cNvSpPr/>
              <p:nvPr/>
            </p:nvSpPr>
            <p:spPr>
              <a:xfrm rot="10800000" flipH="1">
                <a:off x="10623258" y="31191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Isosceles Triangle 1002">
                <a:extLst>
                  <a:ext uri="{FF2B5EF4-FFF2-40B4-BE49-F238E27FC236}">
                    <a16:creationId xmlns:a16="http://schemas.microsoft.com/office/drawing/2014/main" id="{583AD0A2-AFB2-4BCF-947E-F126809AF215}"/>
                  </a:ext>
                </a:extLst>
              </p:cNvPr>
              <p:cNvSpPr/>
              <p:nvPr/>
            </p:nvSpPr>
            <p:spPr>
              <a:xfrm flipH="1">
                <a:off x="10880433" y="320139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Isosceles Triangle 1003">
                <a:extLst>
                  <a:ext uri="{FF2B5EF4-FFF2-40B4-BE49-F238E27FC236}">
                    <a16:creationId xmlns:a16="http://schemas.microsoft.com/office/drawing/2014/main" id="{5F188897-FD64-47C8-A4A7-CD0C392A2971}"/>
                  </a:ext>
                </a:extLst>
              </p:cNvPr>
              <p:cNvSpPr/>
              <p:nvPr/>
            </p:nvSpPr>
            <p:spPr>
              <a:xfrm rot="10800000" flipH="1">
                <a:off x="10880433" y="31191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5" name="Connector: Elbow 1004">
                <a:extLst>
                  <a:ext uri="{FF2B5EF4-FFF2-40B4-BE49-F238E27FC236}">
                    <a16:creationId xmlns:a16="http://schemas.microsoft.com/office/drawing/2014/main" id="{47D504AC-5AA4-4DD7-B565-E010805DA1E7}"/>
                  </a:ext>
                </a:extLst>
              </p:cNvPr>
              <p:cNvCxnSpPr>
                <a:cxnSpLocks/>
                <a:stCxn id="1008" idx="3"/>
              </p:cNvCxnSpPr>
              <p:nvPr/>
            </p:nvCxnSpPr>
            <p:spPr>
              <a:xfrm rot="16200000" flipH="1" flipV="1">
                <a:off x="10768715" y="1833227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06" name="Connector: Elbow 1005">
                <a:extLst>
                  <a:ext uri="{FF2B5EF4-FFF2-40B4-BE49-F238E27FC236}">
                    <a16:creationId xmlns:a16="http://schemas.microsoft.com/office/drawing/2014/main" id="{18BBD2C1-13CA-485E-88F5-FAA3E96EDEFE}"/>
                  </a:ext>
                </a:extLst>
              </p:cNvPr>
              <p:cNvCxnSpPr>
                <a:cxnSpLocks/>
                <a:stCxn id="1010" idx="3"/>
              </p:cNvCxnSpPr>
              <p:nvPr/>
            </p:nvCxnSpPr>
            <p:spPr>
              <a:xfrm rot="5400000" flipV="1">
                <a:off x="10640127" y="1833228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07" name="Isosceles Triangle 1006">
                <a:extLst>
                  <a:ext uri="{FF2B5EF4-FFF2-40B4-BE49-F238E27FC236}">
                    <a16:creationId xmlns:a16="http://schemas.microsoft.com/office/drawing/2014/main" id="{2D394893-3B08-442C-B52F-0C4A4B5C5C66}"/>
                  </a:ext>
                </a:extLst>
              </p:cNvPr>
              <p:cNvSpPr/>
              <p:nvPr/>
            </p:nvSpPr>
            <p:spPr>
              <a:xfrm rot="10800000" flipH="1">
                <a:off x="10880433" y="163777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Isosceles Triangle 1007">
                <a:extLst>
                  <a:ext uri="{FF2B5EF4-FFF2-40B4-BE49-F238E27FC236}">
                    <a16:creationId xmlns:a16="http://schemas.microsoft.com/office/drawing/2014/main" id="{3F5275D3-8AC6-4158-8392-F285BACBC46F}"/>
                  </a:ext>
                </a:extLst>
              </p:cNvPr>
              <p:cNvSpPr/>
              <p:nvPr/>
            </p:nvSpPr>
            <p:spPr>
              <a:xfrm flipH="1">
                <a:off x="10880433" y="172007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Isosceles Triangle 1008">
                <a:extLst>
                  <a:ext uri="{FF2B5EF4-FFF2-40B4-BE49-F238E27FC236}">
                    <a16:creationId xmlns:a16="http://schemas.microsoft.com/office/drawing/2014/main" id="{02748D1A-1B91-45DF-83D0-64D497315549}"/>
                  </a:ext>
                </a:extLst>
              </p:cNvPr>
              <p:cNvSpPr/>
              <p:nvPr/>
            </p:nvSpPr>
            <p:spPr>
              <a:xfrm rot="10800000" flipH="1">
                <a:off x="10623258" y="163777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0" name="Isosceles Triangle 1009">
                <a:extLst>
                  <a:ext uri="{FF2B5EF4-FFF2-40B4-BE49-F238E27FC236}">
                    <a16:creationId xmlns:a16="http://schemas.microsoft.com/office/drawing/2014/main" id="{02633726-A014-4171-8117-27D5D552DCB3}"/>
                  </a:ext>
                </a:extLst>
              </p:cNvPr>
              <p:cNvSpPr/>
              <p:nvPr/>
            </p:nvSpPr>
            <p:spPr>
              <a:xfrm flipH="1">
                <a:off x="10623258" y="172007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1" name="Connector: Elbow 1010">
                <a:extLst>
                  <a:ext uri="{FF2B5EF4-FFF2-40B4-BE49-F238E27FC236}">
                    <a16:creationId xmlns:a16="http://schemas.microsoft.com/office/drawing/2014/main" id="{C37BFA3E-6207-456D-9E6A-5CEACC1D1DA4}"/>
                  </a:ext>
                </a:extLst>
              </p:cNvPr>
              <p:cNvCxnSpPr>
                <a:cxnSpLocks/>
                <a:stCxn id="1009" idx="3"/>
                <a:endCxn id="982" idx="1"/>
              </p:cNvCxnSpPr>
              <p:nvPr/>
            </p:nvCxnSpPr>
            <p:spPr>
              <a:xfrm rot="5400000" flipH="1" flipV="1">
                <a:off x="10527671" y="1253677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8CCDBE6C-55C3-4679-A905-8957810B7B37}"/>
                  </a:ext>
                </a:extLst>
              </p:cNvPr>
              <p:cNvCxnSpPr>
                <a:cxnSpLocks/>
                <a:endCxn id="998" idx="3"/>
              </p:cNvCxnSpPr>
              <p:nvPr/>
            </p:nvCxnSpPr>
            <p:spPr>
              <a:xfrm flipH="1">
                <a:off x="11386568" y="3842055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014" name="Group 1013">
                <a:extLst>
                  <a:ext uri="{FF2B5EF4-FFF2-40B4-BE49-F238E27FC236}">
                    <a16:creationId xmlns:a16="http://schemas.microsoft.com/office/drawing/2014/main" id="{79ECD3C3-1802-4C8B-811A-8865E29761A7}"/>
                  </a:ext>
                </a:extLst>
              </p:cNvPr>
              <p:cNvGrpSpPr/>
              <p:nvPr/>
            </p:nvGrpSpPr>
            <p:grpSpPr>
              <a:xfrm>
                <a:off x="10617888" y="1366168"/>
                <a:ext cx="115957" cy="115957"/>
                <a:chOff x="2227544" y="1339068"/>
                <a:chExt cx="115957" cy="115957"/>
              </a:xfrm>
            </p:grpSpPr>
            <p:sp>
              <p:nvSpPr>
                <p:cNvPr id="1071" name="Arc 1070">
                  <a:extLst>
                    <a:ext uri="{FF2B5EF4-FFF2-40B4-BE49-F238E27FC236}">
                      <a16:creationId xmlns:a16="http://schemas.microsoft.com/office/drawing/2014/main" id="{17014B9E-95B2-4BEA-A7D0-17E99D93AFB5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72" name="Straight Connector 1071">
                  <a:extLst>
                    <a:ext uri="{FF2B5EF4-FFF2-40B4-BE49-F238E27FC236}">
                      <a16:creationId xmlns:a16="http://schemas.microsoft.com/office/drawing/2014/main" id="{A0D1CD32-E119-4FBC-AB3C-7A4419B511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0306A117-6582-43DA-BE4C-16A08E92D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E4DB2BAE-FDB6-4387-8BB3-0716EB2E5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0472BEAD-E270-448F-BD2C-E8E011BAA1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EFFF6432-1228-453B-A9ED-92FA2B5FE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7" name="Straight Connector 1076">
                  <a:extLst>
                    <a:ext uri="{FF2B5EF4-FFF2-40B4-BE49-F238E27FC236}">
                      <a16:creationId xmlns:a16="http://schemas.microsoft.com/office/drawing/2014/main" id="{AD139DC6-8E5E-4A0E-A397-6251126F8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8" name="Rectangle 1077">
                  <a:extLst>
                    <a:ext uri="{FF2B5EF4-FFF2-40B4-BE49-F238E27FC236}">
                      <a16:creationId xmlns:a16="http://schemas.microsoft.com/office/drawing/2014/main" id="{715335F1-A4AC-4CB8-82E2-B727E7F275DD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9" name="Rectangle 1078">
                  <a:extLst>
                    <a:ext uri="{FF2B5EF4-FFF2-40B4-BE49-F238E27FC236}">
                      <a16:creationId xmlns:a16="http://schemas.microsoft.com/office/drawing/2014/main" id="{621C4E4D-6F66-411E-8A12-01B49BE3E2CD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15" name="Connector: Elbow 1014">
                <a:extLst>
                  <a:ext uri="{FF2B5EF4-FFF2-40B4-BE49-F238E27FC236}">
                    <a16:creationId xmlns:a16="http://schemas.microsoft.com/office/drawing/2014/main" id="{AB2A4181-14D0-4AD7-8860-CD1E9CD8412B}"/>
                  </a:ext>
                </a:extLst>
              </p:cNvPr>
              <p:cNvCxnSpPr>
                <a:cxnSpLocks/>
                <a:stCxn id="977" idx="3"/>
                <a:endCxn id="982" idx="2"/>
              </p:cNvCxnSpPr>
              <p:nvPr/>
            </p:nvCxnSpPr>
            <p:spPr>
              <a:xfrm rot="5400000" flipH="1" flipV="1">
                <a:off x="10353118" y="916139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6" name="Straight Connector 1015">
                <a:extLst>
                  <a:ext uri="{FF2B5EF4-FFF2-40B4-BE49-F238E27FC236}">
                    <a16:creationId xmlns:a16="http://schemas.microsoft.com/office/drawing/2014/main" id="{71B34006-4D13-4A3B-96D7-05EDE50E01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2553" y="333552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>
                <a:extLst>
                  <a:ext uri="{FF2B5EF4-FFF2-40B4-BE49-F238E27FC236}">
                    <a16:creationId xmlns:a16="http://schemas.microsoft.com/office/drawing/2014/main" id="{73B1AB26-535A-42BD-B42C-19104DA15B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84827" y="333552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>
                <a:extLst>
                  <a:ext uri="{FF2B5EF4-FFF2-40B4-BE49-F238E27FC236}">
                    <a16:creationId xmlns:a16="http://schemas.microsoft.com/office/drawing/2014/main" id="{0AFA5B76-4763-40BF-8264-6FB8E7D27E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2553" y="332917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51A124B1-FA16-4EAB-9522-8F6A5B394C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4458" y="332536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2C22A319-0226-4B89-B906-0D826266CC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86732" y="3325366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1" name="Isosceles Triangle 1020">
                <a:extLst>
                  <a:ext uri="{FF2B5EF4-FFF2-40B4-BE49-F238E27FC236}">
                    <a16:creationId xmlns:a16="http://schemas.microsoft.com/office/drawing/2014/main" id="{E2B46BEB-2FF5-4F24-8C52-6B03A68E8B55}"/>
                  </a:ext>
                </a:extLst>
              </p:cNvPr>
              <p:cNvSpPr/>
              <p:nvPr/>
            </p:nvSpPr>
            <p:spPr>
              <a:xfrm flipH="1">
                <a:off x="9883250" y="320139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Isosceles Triangle 1021">
                <a:extLst>
                  <a:ext uri="{FF2B5EF4-FFF2-40B4-BE49-F238E27FC236}">
                    <a16:creationId xmlns:a16="http://schemas.microsoft.com/office/drawing/2014/main" id="{1DDC4AD5-707F-4808-B630-D0883061AF1D}"/>
                  </a:ext>
                </a:extLst>
              </p:cNvPr>
              <p:cNvSpPr/>
              <p:nvPr/>
            </p:nvSpPr>
            <p:spPr>
              <a:xfrm rot="10800000" flipH="1">
                <a:off x="9883250" y="31191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3" name="Connector: Elbow 1022">
                <a:extLst>
                  <a:ext uri="{FF2B5EF4-FFF2-40B4-BE49-F238E27FC236}">
                    <a16:creationId xmlns:a16="http://schemas.microsoft.com/office/drawing/2014/main" id="{730161D3-3998-40A9-A711-9AEAD3F9447C}"/>
                  </a:ext>
                </a:extLst>
              </p:cNvPr>
              <p:cNvCxnSpPr>
                <a:cxnSpLocks/>
                <a:stCxn id="1022" idx="3"/>
                <a:endCxn id="969" idx="2"/>
              </p:cNvCxnSpPr>
              <p:nvPr/>
            </p:nvCxnSpPr>
            <p:spPr>
              <a:xfrm rot="5400000" flipH="1" flipV="1">
                <a:off x="9835828" y="3023947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24" name="Isosceles Triangle 1023">
                <a:extLst>
                  <a:ext uri="{FF2B5EF4-FFF2-40B4-BE49-F238E27FC236}">
                    <a16:creationId xmlns:a16="http://schemas.microsoft.com/office/drawing/2014/main" id="{FD5DA7F2-6EC5-43F3-A5D9-F28478C700FA}"/>
                  </a:ext>
                </a:extLst>
              </p:cNvPr>
              <p:cNvSpPr/>
              <p:nvPr/>
            </p:nvSpPr>
            <p:spPr>
              <a:xfrm flipH="1">
                <a:off x="10751243" y="320134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Isosceles Triangle 1024">
                <a:extLst>
                  <a:ext uri="{FF2B5EF4-FFF2-40B4-BE49-F238E27FC236}">
                    <a16:creationId xmlns:a16="http://schemas.microsoft.com/office/drawing/2014/main" id="{371CDC62-E24D-41AA-8EE7-8A600B2AF6C9}"/>
                  </a:ext>
                </a:extLst>
              </p:cNvPr>
              <p:cNvSpPr/>
              <p:nvPr/>
            </p:nvSpPr>
            <p:spPr>
              <a:xfrm rot="10800000" flipH="1">
                <a:off x="10751243" y="311905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6" name="Connector: Elbow 1025">
                <a:extLst>
                  <a:ext uri="{FF2B5EF4-FFF2-40B4-BE49-F238E27FC236}">
                    <a16:creationId xmlns:a16="http://schemas.microsoft.com/office/drawing/2014/main" id="{7E8A2C96-166E-404A-BD05-F5350F84DFBC}"/>
                  </a:ext>
                </a:extLst>
              </p:cNvPr>
              <p:cNvCxnSpPr>
                <a:cxnSpLocks/>
                <a:stCxn id="1025" idx="3"/>
                <a:endCxn id="999" idx="2"/>
              </p:cNvCxnSpPr>
              <p:nvPr/>
            </p:nvCxnSpPr>
            <p:spPr>
              <a:xfrm rot="5400000" flipH="1" flipV="1">
                <a:off x="10704147" y="3023621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7" name="Connector: Elbow 1026">
                <a:extLst>
                  <a:ext uri="{FF2B5EF4-FFF2-40B4-BE49-F238E27FC236}">
                    <a16:creationId xmlns:a16="http://schemas.microsoft.com/office/drawing/2014/main" id="{34CA2F21-C46F-4703-93A3-8B0D98C8A91E}"/>
                  </a:ext>
                </a:extLst>
              </p:cNvPr>
              <p:cNvCxnSpPr>
                <a:cxnSpLocks/>
                <a:stCxn id="1024" idx="3"/>
                <a:endCxn id="1021" idx="3"/>
              </p:cNvCxnSpPr>
              <p:nvPr/>
            </p:nvCxnSpPr>
            <p:spPr>
              <a:xfrm rot="5400000">
                <a:off x="10364952" y="2849673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295F74BE-6C88-45DB-9CF9-910E9ED521DC}"/>
                  </a:ext>
                </a:extLst>
              </p:cNvPr>
              <p:cNvGrpSpPr/>
              <p:nvPr/>
            </p:nvGrpSpPr>
            <p:grpSpPr>
              <a:xfrm>
                <a:off x="10001590" y="3359544"/>
                <a:ext cx="115957" cy="115957"/>
                <a:chOff x="1376949" y="3671251"/>
                <a:chExt cx="115957" cy="115957"/>
              </a:xfrm>
            </p:grpSpPr>
            <p:sp>
              <p:nvSpPr>
                <p:cNvPr id="1067" name="Arc 1066">
                  <a:extLst>
                    <a:ext uri="{FF2B5EF4-FFF2-40B4-BE49-F238E27FC236}">
                      <a16:creationId xmlns:a16="http://schemas.microsoft.com/office/drawing/2014/main" id="{86211A52-BF22-4AC0-B2F0-FDD40B051DFA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368AA672-B6F0-41E0-8EBB-9B0407A1C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B6E9D97E-112F-4AC7-B83F-99921A41497F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BD7A4470-6620-4FD4-B119-576FE26FF40F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0C5983D0-B22C-4697-A346-E1FC4A2060FB}"/>
                  </a:ext>
                </a:extLst>
              </p:cNvPr>
              <p:cNvGrpSpPr/>
              <p:nvPr/>
            </p:nvGrpSpPr>
            <p:grpSpPr>
              <a:xfrm>
                <a:off x="10613011" y="3359987"/>
                <a:ext cx="115957" cy="115957"/>
                <a:chOff x="1376949" y="3671251"/>
                <a:chExt cx="115957" cy="115957"/>
              </a:xfrm>
            </p:grpSpPr>
            <p:sp>
              <p:nvSpPr>
                <p:cNvPr id="1063" name="Arc 1062">
                  <a:extLst>
                    <a:ext uri="{FF2B5EF4-FFF2-40B4-BE49-F238E27FC236}">
                      <a16:creationId xmlns:a16="http://schemas.microsoft.com/office/drawing/2014/main" id="{C4A1DF57-8483-4633-B360-2C416CC4D88C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64" name="Straight Connector 1063">
                  <a:extLst>
                    <a:ext uri="{FF2B5EF4-FFF2-40B4-BE49-F238E27FC236}">
                      <a16:creationId xmlns:a16="http://schemas.microsoft.com/office/drawing/2014/main" id="{C1EC1C97-DB41-452C-9E01-9464118C0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949698C1-76E3-4905-9671-E76D926463E4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4C88F867-EBA4-4D81-8B1A-CD058BBC0B8D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0" name="Connector: Elbow 1029">
                <a:extLst>
                  <a:ext uri="{FF2B5EF4-FFF2-40B4-BE49-F238E27FC236}">
                    <a16:creationId xmlns:a16="http://schemas.microsoft.com/office/drawing/2014/main" id="{98CE2DB6-9310-43CF-9EEC-9B50CEB11E83}"/>
                  </a:ext>
                </a:extLst>
              </p:cNvPr>
              <p:cNvCxnSpPr>
                <a:cxnSpLocks/>
                <a:stCxn id="981" idx="3"/>
                <a:endCxn id="1001" idx="3"/>
              </p:cNvCxnSpPr>
              <p:nvPr/>
            </p:nvCxnSpPr>
            <p:spPr>
              <a:xfrm flipV="1">
                <a:off x="9673808" y="3283695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51FDC50E-BD2D-4854-88F3-7D10F02A7FD9}"/>
                  </a:ext>
                </a:extLst>
              </p:cNvPr>
              <p:cNvGrpSpPr/>
              <p:nvPr/>
            </p:nvGrpSpPr>
            <p:grpSpPr>
              <a:xfrm>
                <a:off x="9997940" y="3485904"/>
                <a:ext cx="115957" cy="115957"/>
                <a:chOff x="1376949" y="3671251"/>
                <a:chExt cx="115957" cy="115957"/>
              </a:xfrm>
            </p:grpSpPr>
            <p:sp>
              <p:nvSpPr>
                <p:cNvPr id="1059" name="Arc 1058">
                  <a:extLst>
                    <a:ext uri="{FF2B5EF4-FFF2-40B4-BE49-F238E27FC236}">
                      <a16:creationId xmlns:a16="http://schemas.microsoft.com/office/drawing/2014/main" id="{C365104F-F707-4003-8AD4-E622745B364D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ABD96715-7D50-45B1-9B9C-28DA16FE5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1" name="Rectangle 1060">
                  <a:extLst>
                    <a:ext uri="{FF2B5EF4-FFF2-40B4-BE49-F238E27FC236}">
                      <a16:creationId xmlns:a16="http://schemas.microsoft.com/office/drawing/2014/main" id="{5D982BEB-873B-480A-B082-2AD33F06F629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E64756D5-8180-456E-9BE6-A61F44D14081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2" name="Connector: Elbow 1031">
                <a:extLst>
                  <a:ext uri="{FF2B5EF4-FFF2-40B4-BE49-F238E27FC236}">
                    <a16:creationId xmlns:a16="http://schemas.microsoft.com/office/drawing/2014/main" id="{19F4ECB9-334E-4640-B823-8EE07476E16D}"/>
                  </a:ext>
                </a:extLst>
              </p:cNvPr>
              <p:cNvCxnSpPr>
                <a:cxnSpLocks/>
                <a:stCxn id="997" idx="0"/>
                <a:endCxn id="973" idx="3"/>
              </p:cNvCxnSpPr>
              <p:nvPr/>
            </p:nvCxnSpPr>
            <p:spPr>
              <a:xfrm rot="16200000" flipV="1">
                <a:off x="10488270" y="2854996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33" name="Isosceles Triangle 1032">
                <a:extLst>
                  <a:ext uri="{FF2B5EF4-FFF2-40B4-BE49-F238E27FC236}">
                    <a16:creationId xmlns:a16="http://schemas.microsoft.com/office/drawing/2014/main" id="{07D22B38-732C-4EF8-9856-4CD40F6305F5}"/>
                  </a:ext>
                </a:extLst>
              </p:cNvPr>
              <p:cNvSpPr/>
              <p:nvPr/>
            </p:nvSpPr>
            <p:spPr>
              <a:xfrm flipH="1">
                <a:off x="9882647" y="172080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Isosceles Triangle 1033">
                <a:extLst>
                  <a:ext uri="{FF2B5EF4-FFF2-40B4-BE49-F238E27FC236}">
                    <a16:creationId xmlns:a16="http://schemas.microsoft.com/office/drawing/2014/main" id="{48AFBFA3-D727-4E75-84CE-5A827D6A2CFE}"/>
                  </a:ext>
                </a:extLst>
              </p:cNvPr>
              <p:cNvSpPr/>
              <p:nvPr/>
            </p:nvSpPr>
            <p:spPr>
              <a:xfrm rot="10800000" flipH="1">
                <a:off x="9882647" y="163850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Isosceles Triangle 1034">
                <a:extLst>
                  <a:ext uri="{FF2B5EF4-FFF2-40B4-BE49-F238E27FC236}">
                    <a16:creationId xmlns:a16="http://schemas.microsoft.com/office/drawing/2014/main" id="{41847ABE-DE81-4BD7-8F14-16A53E06BE48}"/>
                  </a:ext>
                </a:extLst>
              </p:cNvPr>
              <p:cNvSpPr/>
              <p:nvPr/>
            </p:nvSpPr>
            <p:spPr>
              <a:xfrm flipH="1">
                <a:off x="10751242" y="172588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Isosceles Triangle 1035">
                <a:extLst>
                  <a:ext uri="{FF2B5EF4-FFF2-40B4-BE49-F238E27FC236}">
                    <a16:creationId xmlns:a16="http://schemas.microsoft.com/office/drawing/2014/main" id="{AA028A7E-4117-4434-99BC-39CED0C234A0}"/>
                  </a:ext>
                </a:extLst>
              </p:cNvPr>
              <p:cNvSpPr/>
              <p:nvPr/>
            </p:nvSpPr>
            <p:spPr>
              <a:xfrm rot="10800000" flipH="1">
                <a:off x="10751242" y="163850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7" name="Connector: Elbow 1036">
                <a:extLst>
                  <a:ext uri="{FF2B5EF4-FFF2-40B4-BE49-F238E27FC236}">
                    <a16:creationId xmlns:a16="http://schemas.microsoft.com/office/drawing/2014/main" id="{ECD36533-7342-44D9-95E2-995772EB2B6F}"/>
                  </a:ext>
                </a:extLst>
              </p:cNvPr>
              <p:cNvCxnSpPr>
                <a:cxnSpLocks/>
                <a:stCxn id="1035" idx="3"/>
                <a:endCxn id="999" idx="0"/>
              </p:cNvCxnSpPr>
              <p:nvPr/>
            </p:nvCxnSpPr>
            <p:spPr>
              <a:xfrm rot="16200000" flipH="1">
                <a:off x="10707026" y="1900125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8" name="Connector: Elbow 1037">
                <a:extLst>
                  <a:ext uri="{FF2B5EF4-FFF2-40B4-BE49-F238E27FC236}">
                    <a16:creationId xmlns:a16="http://schemas.microsoft.com/office/drawing/2014/main" id="{CAEE6CD5-F198-4715-85B0-CF6F579A0BE6}"/>
                  </a:ext>
                </a:extLst>
              </p:cNvPr>
              <p:cNvCxnSpPr>
                <a:cxnSpLocks/>
                <a:stCxn id="1033" idx="3"/>
                <a:endCxn id="969" idx="0"/>
              </p:cNvCxnSpPr>
              <p:nvPr/>
            </p:nvCxnSpPr>
            <p:spPr>
              <a:xfrm rot="16200000" flipH="1">
                <a:off x="9835892" y="1897584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039" name="Group 1038">
                <a:extLst>
                  <a:ext uri="{FF2B5EF4-FFF2-40B4-BE49-F238E27FC236}">
                    <a16:creationId xmlns:a16="http://schemas.microsoft.com/office/drawing/2014/main" id="{14612245-63A6-4070-8366-EE077ACE3DB4}"/>
                  </a:ext>
                </a:extLst>
              </p:cNvPr>
              <p:cNvGrpSpPr/>
              <p:nvPr/>
            </p:nvGrpSpPr>
            <p:grpSpPr>
              <a:xfrm>
                <a:off x="10612984" y="1201641"/>
                <a:ext cx="115957" cy="115957"/>
                <a:chOff x="2227544" y="1339068"/>
                <a:chExt cx="115957" cy="115957"/>
              </a:xfrm>
            </p:grpSpPr>
            <p:sp>
              <p:nvSpPr>
                <p:cNvPr id="1050" name="Arc 1049">
                  <a:extLst>
                    <a:ext uri="{FF2B5EF4-FFF2-40B4-BE49-F238E27FC236}">
                      <a16:creationId xmlns:a16="http://schemas.microsoft.com/office/drawing/2014/main" id="{7E9CA1BF-2557-4779-8CBD-D0FC8D38B670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55298991-FFD5-4A7D-B9B2-34172FD0F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3C9CBDFC-F76C-4CF4-88C1-36ACCBA9D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6A036D37-0DD9-4F43-B3D6-47BD03116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A3271797-F3CE-44A1-A7CE-E2066241C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47EE94EC-2E54-4106-84C7-F81448FB5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B80F8228-E3C1-4A03-BAB3-C82654DEB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7" name="Rectangle 1056">
                  <a:extLst>
                    <a:ext uri="{FF2B5EF4-FFF2-40B4-BE49-F238E27FC236}">
                      <a16:creationId xmlns:a16="http://schemas.microsoft.com/office/drawing/2014/main" id="{983689B7-562A-4F68-BF19-73AFDA47F8F0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0C334EFB-1839-4509-9F9E-6BF14E4D79AE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0" name="Group 1039">
                <a:extLst>
                  <a:ext uri="{FF2B5EF4-FFF2-40B4-BE49-F238E27FC236}">
                    <a16:creationId xmlns:a16="http://schemas.microsoft.com/office/drawing/2014/main" id="{01BE6761-3B48-4360-A6D7-2255061D93B2}"/>
                  </a:ext>
                </a:extLst>
              </p:cNvPr>
              <p:cNvGrpSpPr/>
              <p:nvPr/>
            </p:nvGrpSpPr>
            <p:grpSpPr>
              <a:xfrm>
                <a:off x="10746748" y="1363054"/>
                <a:ext cx="115957" cy="115957"/>
                <a:chOff x="1376949" y="3671251"/>
                <a:chExt cx="115957" cy="115957"/>
              </a:xfrm>
            </p:grpSpPr>
            <p:sp>
              <p:nvSpPr>
                <p:cNvPr id="1046" name="Arc 1045">
                  <a:extLst>
                    <a:ext uri="{FF2B5EF4-FFF2-40B4-BE49-F238E27FC236}">
                      <a16:creationId xmlns:a16="http://schemas.microsoft.com/office/drawing/2014/main" id="{5D300561-1AAF-4E50-A26C-9713B66C74A7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BE78CC06-AFB9-4F5C-889A-5EA202070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" name="Rectangle 1047">
                  <a:extLst>
                    <a:ext uri="{FF2B5EF4-FFF2-40B4-BE49-F238E27FC236}">
                      <a16:creationId xmlns:a16="http://schemas.microsoft.com/office/drawing/2014/main" id="{FB9CE5E2-95D3-4252-B97B-F41EB6671CF2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034791F9-A4B8-48E4-A3A3-C8BF92215C04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41" name="Connector: Elbow 1040">
                <a:extLst>
                  <a:ext uri="{FF2B5EF4-FFF2-40B4-BE49-F238E27FC236}">
                    <a16:creationId xmlns:a16="http://schemas.microsoft.com/office/drawing/2014/main" id="{B13A2AFA-363A-4D11-B0D6-64641F654021}"/>
                  </a:ext>
                </a:extLst>
              </p:cNvPr>
              <p:cNvCxnSpPr>
                <a:cxnSpLocks/>
                <a:stCxn id="1034" idx="3"/>
                <a:endCxn id="1036" idx="3"/>
              </p:cNvCxnSpPr>
              <p:nvPr/>
            </p:nvCxnSpPr>
            <p:spPr>
              <a:xfrm rot="5400000" flipH="1" flipV="1">
                <a:off x="10364676" y="1204209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2" name="Connector: Elbow 1041">
                <a:extLst>
                  <a:ext uri="{FF2B5EF4-FFF2-40B4-BE49-F238E27FC236}">
                    <a16:creationId xmlns:a16="http://schemas.microsoft.com/office/drawing/2014/main" id="{37EB40B3-9EFE-4C18-BE95-8AC83FFAC9A3}"/>
                  </a:ext>
                </a:extLst>
              </p:cNvPr>
              <p:cNvCxnSpPr>
                <a:stCxn id="981" idx="3"/>
                <a:endCxn id="971" idx="3"/>
              </p:cNvCxnSpPr>
              <p:nvPr/>
            </p:nvCxnSpPr>
            <p:spPr>
              <a:xfrm flipV="1">
                <a:off x="9673808" y="3283695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3" name="Connector: Elbow 1042">
                <a:extLst>
                  <a:ext uri="{FF2B5EF4-FFF2-40B4-BE49-F238E27FC236}">
                    <a16:creationId xmlns:a16="http://schemas.microsoft.com/office/drawing/2014/main" id="{C1C44234-A16A-4AB9-9FD7-9F8A1C8B784E}"/>
                  </a:ext>
                </a:extLst>
              </p:cNvPr>
              <p:cNvCxnSpPr>
                <a:cxnSpLocks/>
                <a:stCxn id="972" idx="3"/>
                <a:endCxn id="969" idx="2"/>
              </p:cNvCxnSpPr>
              <p:nvPr/>
            </p:nvCxnSpPr>
            <p:spPr>
              <a:xfrm rot="5400000" flipH="1" flipV="1">
                <a:off x="9771535" y="2959655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4" name="Connector: Elbow 1043">
                <a:extLst>
                  <a:ext uri="{FF2B5EF4-FFF2-40B4-BE49-F238E27FC236}">
                    <a16:creationId xmlns:a16="http://schemas.microsoft.com/office/drawing/2014/main" id="{AFB7A642-9643-4EC7-A559-A434F680FABC}"/>
                  </a:ext>
                </a:extLst>
              </p:cNvPr>
              <p:cNvCxnSpPr>
                <a:cxnSpLocks/>
                <a:stCxn id="997" idx="0"/>
                <a:endCxn id="1003" idx="3"/>
              </p:cNvCxnSpPr>
              <p:nvPr/>
            </p:nvCxnSpPr>
            <p:spPr>
              <a:xfrm rot="16200000" flipV="1">
                <a:off x="10922567" y="3289293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5" name="Connector: Elbow 1044">
                <a:extLst>
                  <a:ext uri="{FF2B5EF4-FFF2-40B4-BE49-F238E27FC236}">
                    <a16:creationId xmlns:a16="http://schemas.microsoft.com/office/drawing/2014/main" id="{9E8BB1E9-5327-487C-B23A-228240C5C4E0}"/>
                  </a:ext>
                </a:extLst>
              </p:cNvPr>
              <p:cNvCxnSpPr>
                <a:cxnSpLocks/>
                <a:stCxn id="1004" idx="3"/>
                <a:endCxn id="999" idx="2"/>
              </p:cNvCxnSpPr>
              <p:nvPr/>
            </p:nvCxnSpPr>
            <p:spPr>
              <a:xfrm rot="16200000" flipV="1">
                <a:off x="10768716" y="2959654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95" name="Connector: Elbow 994">
                <a:extLst>
                  <a:ext uri="{FF2B5EF4-FFF2-40B4-BE49-F238E27FC236}">
                    <a16:creationId xmlns:a16="http://schemas.microsoft.com/office/drawing/2014/main" id="{7692B6A4-86D9-4BF0-964C-7DF59F367B5B}"/>
                  </a:ext>
                </a:extLst>
              </p:cNvPr>
              <p:cNvCxnSpPr>
                <a:cxnSpLocks/>
                <a:stCxn id="979" idx="3"/>
                <a:endCxn id="982" idx="1"/>
              </p:cNvCxnSpPr>
              <p:nvPr/>
            </p:nvCxnSpPr>
            <p:spPr>
              <a:xfrm rot="5400000" flipH="1" flipV="1">
                <a:off x="10093374" y="819380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12" name="Connector: Elbow 1011">
                <a:extLst>
                  <a:ext uri="{FF2B5EF4-FFF2-40B4-BE49-F238E27FC236}">
                    <a16:creationId xmlns:a16="http://schemas.microsoft.com/office/drawing/2014/main" id="{3748EBFC-EFCA-4AE5-8D74-CE6086DD65AC}"/>
                  </a:ext>
                </a:extLst>
              </p:cNvPr>
              <p:cNvCxnSpPr>
                <a:cxnSpLocks/>
                <a:stCxn id="1007" idx="3"/>
                <a:endCxn id="982" idx="2"/>
              </p:cNvCxnSpPr>
              <p:nvPr/>
            </p:nvCxnSpPr>
            <p:spPr>
              <a:xfrm rot="5400000" flipH="1" flipV="1">
                <a:off x="10787415" y="1350436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786" name="Isosceles Triangle 1785">
                <a:extLst>
                  <a:ext uri="{FF2B5EF4-FFF2-40B4-BE49-F238E27FC236}">
                    <a16:creationId xmlns:a16="http://schemas.microsoft.com/office/drawing/2014/main" id="{743B1755-9DB3-4DF7-8028-01CD783C12CB}"/>
                  </a:ext>
                </a:extLst>
              </p:cNvPr>
              <p:cNvSpPr/>
              <p:nvPr/>
            </p:nvSpPr>
            <p:spPr>
              <a:xfrm rot="16200000" flipH="1">
                <a:off x="10343422" y="121947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7" name="Isosceles Triangle 1786">
                <a:extLst>
                  <a:ext uri="{FF2B5EF4-FFF2-40B4-BE49-F238E27FC236}">
                    <a16:creationId xmlns:a16="http://schemas.microsoft.com/office/drawing/2014/main" id="{B8316D1A-083F-4735-B516-9AE1F7B55629}"/>
                  </a:ext>
                </a:extLst>
              </p:cNvPr>
              <p:cNvSpPr/>
              <p:nvPr/>
            </p:nvSpPr>
            <p:spPr>
              <a:xfrm rot="5400000" flipH="1">
                <a:off x="10261126" y="121947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8" name="Isosceles Triangle 1787">
                <a:extLst>
                  <a:ext uri="{FF2B5EF4-FFF2-40B4-BE49-F238E27FC236}">
                    <a16:creationId xmlns:a16="http://schemas.microsoft.com/office/drawing/2014/main" id="{21C7F27D-12ED-42C7-981F-4C358FFA41C0}"/>
                  </a:ext>
                </a:extLst>
              </p:cNvPr>
              <p:cNvSpPr/>
              <p:nvPr/>
            </p:nvSpPr>
            <p:spPr>
              <a:xfrm rot="16200000" flipH="1">
                <a:off x="10352372" y="33888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9" name="Isosceles Triangle 1788">
                <a:extLst>
                  <a:ext uri="{FF2B5EF4-FFF2-40B4-BE49-F238E27FC236}">
                    <a16:creationId xmlns:a16="http://schemas.microsoft.com/office/drawing/2014/main" id="{B83EB0EE-8C9A-400E-A897-540704E1DF0A}"/>
                  </a:ext>
                </a:extLst>
              </p:cNvPr>
              <p:cNvSpPr/>
              <p:nvPr/>
            </p:nvSpPr>
            <p:spPr>
              <a:xfrm rot="5400000" flipH="1">
                <a:off x="10270076" y="33888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790" name="Table 56">
            <a:extLst>
              <a:ext uri="{FF2B5EF4-FFF2-40B4-BE49-F238E27FC236}">
                <a16:creationId xmlns:a16="http://schemas.microsoft.com/office/drawing/2014/main" id="{DA87A1D2-ABE8-4C30-9AEB-A4766DA07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5079"/>
              </p:ext>
            </p:extLst>
          </p:nvPr>
        </p:nvGraphicFramePr>
        <p:xfrm>
          <a:off x="270964" y="4310281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791" name="Table 56">
            <a:extLst>
              <a:ext uri="{FF2B5EF4-FFF2-40B4-BE49-F238E27FC236}">
                <a16:creationId xmlns:a16="http://schemas.microsoft.com/office/drawing/2014/main" id="{4EBC71EA-AB3A-44B5-9E95-229D3F6FF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98877"/>
              </p:ext>
            </p:extLst>
          </p:nvPr>
        </p:nvGraphicFramePr>
        <p:xfrm>
          <a:off x="4413891" y="4311374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792" name="Table 56">
            <a:extLst>
              <a:ext uri="{FF2B5EF4-FFF2-40B4-BE49-F238E27FC236}">
                <a16:creationId xmlns:a16="http://schemas.microsoft.com/office/drawing/2014/main" id="{CA15248F-DA94-4BBD-8EC5-1C3AD139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37223"/>
              </p:ext>
            </p:extLst>
          </p:nvPr>
        </p:nvGraphicFramePr>
        <p:xfrm>
          <a:off x="8581483" y="4305269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793" name="Object 1792">
            <a:extLst>
              <a:ext uri="{FF2B5EF4-FFF2-40B4-BE49-F238E27FC236}">
                <a16:creationId xmlns:a16="http://schemas.microsoft.com/office/drawing/2014/main" id="{9BF2751F-E088-4198-AE8B-828F2ADA4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53165"/>
              </p:ext>
            </p:extLst>
          </p:nvPr>
        </p:nvGraphicFramePr>
        <p:xfrm>
          <a:off x="547455" y="2093142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8" name="Equation" r:id="rId3" imgW="609480" imgH="241200" progId="Equation.DSMT4">
                  <p:embed/>
                </p:oleObj>
              </mc:Choice>
              <mc:Fallback>
                <p:oleObj name="Equation" r:id="rId3" imgW="609480" imgH="241200" progId="Equation.DSMT4">
                  <p:embed/>
                  <p:pic>
                    <p:nvPicPr>
                      <p:cNvPr id="230" name="Object 229">
                        <a:extLst>
                          <a:ext uri="{FF2B5EF4-FFF2-40B4-BE49-F238E27FC236}">
                            <a16:creationId xmlns:a16="http://schemas.microsoft.com/office/drawing/2014/main" id="{6C72BB3D-0ABF-41C2-B031-0C43DC8F4C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455" y="2093142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4" name="Object 1793">
            <a:extLst>
              <a:ext uri="{FF2B5EF4-FFF2-40B4-BE49-F238E27FC236}">
                <a16:creationId xmlns:a16="http://schemas.microsoft.com/office/drawing/2014/main" id="{1FE7222D-63D3-4F38-A639-59CC6409C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1332"/>
              </p:ext>
            </p:extLst>
          </p:nvPr>
        </p:nvGraphicFramePr>
        <p:xfrm>
          <a:off x="2838304" y="2093142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9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232" name="Object 231">
                        <a:extLst>
                          <a:ext uri="{FF2B5EF4-FFF2-40B4-BE49-F238E27FC236}">
                            <a16:creationId xmlns:a16="http://schemas.microsoft.com/office/drawing/2014/main" id="{4DAB30FB-0A09-42D8-BF5E-81A653FD6F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8304" y="2093142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5" name="Object 1794">
            <a:extLst>
              <a:ext uri="{FF2B5EF4-FFF2-40B4-BE49-F238E27FC236}">
                <a16:creationId xmlns:a16="http://schemas.microsoft.com/office/drawing/2014/main" id="{2BCFA799-221A-4957-968F-A371BB09B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236736"/>
              </p:ext>
            </p:extLst>
          </p:nvPr>
        </p:nvGraphicFramePr>
        <p:xfrm>
          <a:off x="508615" y="3619716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0" name="Equation" r:id="rId7" imgW="441889" imgH="159926" progId="Equation.DSMT4">
                  <p:embed/>
                </p:oleObj>
              </mc:Choice>
              <mc:Fallback>
                <p:oleObj name="Equation" r:id="rId7" imgW="441889" imgH="159926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C4753876-B795-4418-AFBA-5AB18DB72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8615" y="3619716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6" name="Object 1795">
            <a:extLst>
              <a:ext uri="{FF2B5EF4-FFF2-40B4-BE49-F238E27FC236}">
                <a16:creationId xmlns:a16="http://schemas.microsoft.com/office/drawing/2014/main" id="{1A0D1679-B14B-4238-A5E5-BBA92EC4C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496208"/>
              </p:ext>
            </p:extLst>
          </p:nvPr>
        </p:nvGraphicFramePr>
        <p:xfrm>
          <a:off x="3085982" y="729850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" name="Equation" r:id="rId9" imgW="441889" imgH="159926" progId="Equation.DSMT4">
                  <p:embed/>
                </p:oleObj>
              </mc:Choice>
              <mc:Fallback>
                <p:oleObj name="Equation" r:id="rId9" imgW="441889" imgH="159926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1E5B4C13-806C-4ACE-B281-130CFC344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5982" y="729850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7" name="Object 1796">
            <a:extLst>
              <a:ext uri="{FF2B5EF4-FFF2-40B4-BE49-F238E27FC236}">
                <a16:creationId xmlns:a16="http://schemas.microsoft.com/office/drawing/2014/main" id="{77616FF2-48F8-45F9-857E-2C313BE1B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94521"/>
              </p:ext>
            </p:extLst>
          </p:nvPr>
        </p:nvGraphicFramePr>
        <p:xfrm>
          <a:off x="2289539" y="733668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" name="Equation" r:id="rId11" imgW="663046" imgH="236283" progId="Equation.DSMT4">
                  <p:embed/>
                </p:oleObj>
              </mc:Choice>
              <mc:Fallback>
                <p:oleObj name="Equation" r:id="rId11" imgW="663046" imgH="236283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E7AF103D-7430-49A3-8D35-48FD88463F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9539" y="733668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8" name="Object 1797">
            <a:extLst>
              <a:ext uri="{FF2B5EF4-FFF2-40B4-BE49-F238E27FC236}">
                <a16:creationId xmlns:a16="http://schemas.microsoft.com/office/drawing/2014/main" id="{340CA258-2066-42D1-A674-F9E641FAD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154500"/>
              </p:ext>
            </p:extLst>
          </p:nvPr>
        </p:nvGraphicFramePr>
        <p:xfrm>
          <a:off x="930933" y="3682456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" name="Equation" r:id="rId13" imgW="663046" imgH="259190" progId="Equation.DSMT4">
                  <p:embed/>
                </p:oleObj>
              </mc:Choice>
              <mc:Fallback>
                <p:oleObj name="Equation" r:id="rId13" imgW="663046" imgH="259190" progId="Equation.DSMT4">
                  <p:embed/>
                  <p:pic>
                    <p:nvPicPr>
                      <p:cNvPr id="513" name="Object 512">
                        <a:extLst>
                          <a:ext uri="{FF2B5EF4-FFF2-40B4-BE49-F238E27FC236}">
                            <a16:creationId xmlns:a16="http://schemas.microsoft.com/office/drawing/2014/main" id="{F270EF8F-C9BB-44B6-A361-1A68C249AC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0933" y="3682456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9" name="Object 1798">
            <a:extLst>
              <a:ext uri="{FF2B5EF4-FFF2-40B4-BE49-F238E27FC236}">
                <a16:creationId xmlns:a16="http://schemas.microsoft.com/office/drawing/2014/main" id="{0E201ED1-82E8-41CA-AF47-9147F4B83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45400"/>
              </p:ext>
            </p:extLst>
          </p:nvPr>
        </p:nvGraphicFramePr>
        <p:xfrm>
          <a:off x="4420085" y="3670845"/>
          <a:ext cx="711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4" name="Equation" r:id="rId15" imgW="711000" imgH="164880" progId="Equation.DSMT4">
                  <p:embed/>
                </p:oleObj>
              </mc:Choice>
              <mc:Fallback>
                <p:oleObj name="Equation" r:id="rId15" imgW="711000" imgH="1648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7F326A4B-7A0E-41F2-9358-D5FE2A0566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0085" y="3670845"/>
                        <a:ext cx="711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0" name="Object 1799">
            <a:extLst>
              <a:ext uri="{FF2B5EF4-FFF2-40B4-BE49-F238E27FC236}">
                <a16:creationId xmlns:a16="http://schemas.microsoft.com/office/drawing/2014/main" id="{0880B1CB-6188-44AD-8960-33B032E7A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65294"/>
              </p:ext>
            </p:extLst>
          </p:nvPr>
        </p:nvGraphicFramePr>
        <p:xfrm>
          <a:off x="4897438" y="2297230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5" name="Equation" r:id="rId17" imgW="634680" imgH="241200" progId="Equation.DSMT4">
                  <p:embed/>
                </p:oleObj>
              </mc:Choice>
              <mc:Fallback>
                <p:oleObj name="Equation" r:id="rId17" imgW="634680" imgH="241200" progId="Equation.DSMT4">
                  <p:embed/>
                  <p:pic>
                    <p:nvPicPr>
                      <p:cNvPr id="280" name="Object 279">
                        <a:extLst>
                          <a:ext uri="{FF2B5EF4-FFF2-40B4-BE49-F238E27FC236}">
                            <a16:creationId xmlns:a16="http://schemas.microsoft.com/office/drawing/2014/main" id="{31D37BDD-8EB1-4235-8591-FFD77F2874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97438" y="2297230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1" name="Object 1800">
            <a:extLst>
              <a:ext uri="{FF2B5EF4-FFF2-40B4-BE49-F238E27FC236}">
                <a16:creationId xmlns:a16="http://schemas.microsoft.com/office/drawing/2014/main" id="{6678F0D0-B2BD-40A7-A69F-E5D6D4EAD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29822"/>
              </p:ext>
            </p:extLst>
          </p:nvPr>
        </p:nvGraphicFramePr>
        <p:xfrm>
          <a:off x="6916738" y="229723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6" name="Equation" r:id="rId19" imgW="609480" imgH="241200" progId="Equation.DSMT4">
                  <p:embed/>
                </p:oleObj>
              </mc:Choice>
              <mc:Fallback>
                <p:oleObj name="Equation" r:id="rId19" imgW="609480" imgH="241200" progId="Equation.DSMT4">
                  <p:embed/>
                  <p:pic>
                    <p:nvPicPr>
                      <p:cNvPr id="281" name="Object 280">
                        <a:extLst>
                          <a:ext uri="{FF2B5EF4-FFF2-40B4-BE49-F238E27FC236}">
                            <a16:creationId xmlns:a16="http://schemas.microsoft.com/office/drawing/2014/main" id="{713E0C34-32E1-4466-9E6E-C41AC3B91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16738" y="2297230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" name="Object 1801">
            <a:extLst>
              <a:ext uri="{FF2B5EF4-FFF2-40B4-BE49-F238E27FC236}">
                <a16:creationId xmlns:a16="http://schemas.microsoft.com/office/drawing/2014/main" id="{40B1FF59-7435-47BA-8DAA-AAD86D371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580023"/>
              </p:ext>
            </p:extLst>
          </p:nvPr>
        </p:nvGraphicFramePr>
        <p:xfrm>
          <a:off x="7000875" y="735847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7" name="Equation" r:id="rId21" imgW="441889" imgH="159926" progId="Equation.DSMT4">
                  <p:embed/>
                </p:oleObj>
              </mc:Choice>
              <mc:Fallback>
                <p:oleObj name="Equation" r:id="rId21" imgW="441889" imgH="159926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4884C5AE-7A40-4281-A400-B535B9CA6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00875" y="735847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3" name="Object 1802">
            <a:extLst>
              <a:ext uri="{FF2B5EF4-FFF2-40B4-BE49-F238E27FC236}">
                <a16:creationId xmlns:a16="http://schemas.microsoft.com/office/drawing/2014/main" id="{D4787BEF-4822-404D-87D7-35834D618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12647"/>
              </p:ext>
            </p:extLst>
          </p:nvPr>
        </p:nvGraphicFramePr>
        <p:xfrm>
          <a:off x="5122651" y="3691766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" name="Equation" r:id="rId23" imgW="663046" imgH="259190" progId="Equation.DSMT4">
                  <p:embed/>
                </p:oleObj>
              </mc:Choice>
              <mc:Fallback>
                <p:oleObj name="Equation" r:id="rId23" imgW="663046" imgH="25919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DEAD4094-D334-4969-8423-B43C315E3D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22651" y="3691766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4" name="Object 1803">
            <a:extLst>
              <a:ext uri="{FF2B5EF4-FFF2-40B4-BE49-F238E27FC236}">
                <a16:creationId xmlns:a16="http://schemas.microsoft.com/office/drawing/2014/main" id="{C2CD1436-86E4-4DEF-8E5C-B7677A321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112406"/>
              </p:ext>
            </p:extLst>
          </p:nvPr>
        </p:nvGraphicFramePr>
        <p:xfrm>
          <a:off x="6301292" y="786604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9" name="Equation" r:id="rId25" imgW="672840" imgH="241200" progId="Equation.DSMT4">
                  <p:embed/>
                </p:oleObj>
              </mc:Choice>
              <mc:Fallback>
                <p:oleObj name="Equation" r:id="rId25" imgW="672840" imgH="24120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768005B4-5C33-48F5-A700-CB8B1F39B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01292" y="786604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5" name="Object 1804">
            <a:extLst>
              <a:ext uri="{FF2B5EF4-FFF2-40B4-BE49-F238E27FC236}">
                <a16:creationId xmlns:a16="http://schemas.microsoft.com/office/drawing/2014/main" id="{F2AFEF8E-C463-42F6-A920-4C5F6D4A7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38774"/>
              </p:ext>
            </p:extLst>
          </p:nvPr>
        </p:nvGraphicFramePr>
        <p:xfrm>
          <a:off x="7003279" y="3200778"/>
          <a:ext cx="868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0" name="Equation" r:id="rId27" imgW="868893" imgH="403844" progId="Equation.DSMT4">
                  <p:embed/>
                </p:oleObj>
              </mc:Choice>
              <mc:Fallback>
                <p:oleObj name="Equation" r:id="rId27" imgW="868893" imgH="403844" progId="Equation.DSMT4">
                  <p:embed/>
                  <p:pic>
                    <p:nvPicPr>
                      <p:cNvPr id="565" name="Object 564">
                        <a:extLst>
                          <a:ext uri="{FF2B5EF4-FFF2-40B4-BE49-F238E27FC236}">
                            <a16:creationId xmlns:a16="http://schemas.microsoft.com/office/drawing/2014/main" id="{E01716EA-B04A-4466-9406-29A84D10C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03279" y="3200778"/>
                        <a:ext cx="86836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6" name="Object 1805">
            <a:extLst>
              <a:ext uri="{FF2B5EF4-FFF2-40B4-BE49-F238E27FC236}">
                <a16:creationId xmlns:a16="http://schemas.microsoft.com/office/drawing/2014/main" id="{EA9FD21C-DE16-4F9D-9730-FB0C588BA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063794"/>
              </p:ext>
            </p:extLst>
          </p:nvPr>
        </p:nvGraphicFramePr>
        <p:xfrm>
          <a:off x="8496593" y="3630026"/>
          <a:ext cx="7016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1" name="Equation" r:id="rId29" imgW="700898" imgH="159926" progId="Equation.DSMT4">
                  <p:embed/>
                </p:oleObj>
              </mc:Choice>
              <mc:Fallback>
                <p:oleObj name="Equation" r:id="rId29" imgW="700898" imgH="159926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DD64F3F3-4CDD-4A48-9EC2-7B7376269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496593" y="3630026"/>
                        <a:ext cx="7016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7" name="Object 1806">
            <a:extLst>
              <a:ext uri="{FF2B5EF4-FFF2-40B4-BE49-F238E27FC236}">
                <a16:creationId xmlns:a16="http://schemas.microsoft.com/office/drawing/2014/main" id="{FF0109A8-BEBC-4718-9D80-CE28D961E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419873"/>
              </p:ext>
            </p:extLst>
          </p:nvPr>
        </p:nvGraphicFramePr>
        <p:xfrm>
          <a:off x="11226135" y="713599"/>
          <a:ext cx="7016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2" name="Equation" r:id="rId31" imgW="700898" imgH="159926" progId="Equation.DSMT4">
                  <p:embed/>
                </p:oleObj>
              </mc:Choice>
              <mc:Fallback>
                <p:oleObj name="Equation" r:id="rId31" imgW="700898" imgH="159926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4C622EA4-3956-423C-BBC7-F4A7E16516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226135" y="713599"/>
                        <a:ext cx="7016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8" name="Object 1807">
            <a:extLst>
              <a:ext uri="{FF2B5EF4-FFF2-40B4-BE49-F238E27FC236}">
                <a16:creationId xmlns:a16="http://schemas.microsoft.com/office/drawing/2014/main" id="{AE4B0929-BD18-4F26-9CD2-DA19C3D23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49888"/>
              </p:ext>
            </p:extLst>
          </p:nvPr>
        </p:nvGraphicFramePr>
        <p:xfrm>
          <a:off x="9085067" y="2301509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3" name="Equation" r:id="rId33" imgW="520560" imgH="241200" progId="Equation.DSMT4">
                  <p:embed/>
                </p:oleObj>
              </mc:Choice>
              <mc:Fallback>
                <p:oleObj name="Equation" r:id="rId33" imgW="520560" imgH="241200" progId="Equation.DSMT4">
                  <p:embed/>
                  <p:pic>
                    <p:nvPicPr>
                      <p:cNvPr id="282" name="Object 281">
                        <a:extLst>
                          <a:ext uri="{FF2B5EF4-FFF2-40B4-BE49-F238E27FC236}">
                            <a16:creationId xmlns:a16="http://schemas.microsoft.com/office/drawing/2014/main" id="{65EE6AA9-6892-49E3-9BC1-38EC72B7E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085067" y="2301509"/>
                        <a:ext cx="520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9" name="Object 1808">
            <a:extLst>
              <a:ext uri="{FF2B5EF4-FFF2-40B4-BE49-F238E27FC236}">
                <a16:creationId xmlns:a16="http://schemas.microsoft.com/office/drawing/2014/main" id="{3B748316-EDDA-46B7-A756-DD43E1D6A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096992"/>
              </p:ext>
            </p:extLst>
          </p:nvPr>
        </p:nvGraphicFramePr>
        <p:xfrm>
          <a:off x="11153479" y="2301509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4" name="Equation" r:id="rId35" imgW="495000" imgH="241200" progId="Equation.DSMT4">
                  <p:embed/>
                </p:oleObj>
              </mc:Choice>
              <mc:Fallback>
                <p:oleObj name="Equation" r:id="rId35" imgW="495000" imgH="241200" progId="Equation.DSMT4">
                  <p:embed/>
                  <p:pic>
                    <p:nvPicPr>
                      <p:cNvPr id="283" name="Object 282">
                        <a:extLst>
                          <a:ext uri="{FF2B5EF4-FFF2-40B4-BE49-F238E27FC236}">
                            <a16:creationId xmlns:a16="http://schemas.microsoft.com/office/drawing/2014/main" id="{81FD9A5A-7125-46FB-A1C9-6F6D1FFB9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1153479" y="2301509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0" name="Object 1809">
            <a:extLst>
              <a:ext uri="{FF2B5EF4-FFF2-40B4-BE49-F238E27FC236}">
                <a16:creationId xmlns:a16="http://schemas.microsoft.com/office/drawing/2014/main" id="{5912A196-761E-4FCB-8B4A-55614FFF3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23163"/>
              </p:ext>
            </p:extLst>
          </p:nvPr>
        </p:nvGraphicFramePr>
        <p:xfrm>
          <a:off x="10612984" y="787618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5" name="Equation" r:id="rId37" imgW="663046" imgH="236283" progId="Equation.DSMT4">
                  <p:embed/>
                </p:oleObj>
              </mc:Choice>
              <mc:Fallback>
                <p:oleObj name="Equation" r:id="rId37" imgW="663046" imgH="236283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23E5ABB2-613A-418C-A172-F1688C79E9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612984" y="787618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" name="Object 1810">
            <a:extLst>
              <a:ext uri="{FF2B5EF4-FFF2-40B4-BE49-F238E27FC236}">
                <a16:creationId xmlns:a16="http://schemas.microsoft.com/office/drawing/2014/main" id="{12DAE62D-DD89-40A4-BA0C-91D567AA1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08307"/>
              </p:ext>
            </p:extLst>
          </p:nvPr>
        </p:nvGraphicFramePr>
        <p:xfrm>
          <a:off x="9230685" y="3660981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6" name="Equation" r:id="rId39" imgW="663046" imgH="259190" progId="Equation.DSMT4">
                  <p:embed/>
                </p:oleObj>
              </mc:Choice>
              <mc:Fallback>
                <p:oleObj name="Equation" r:id="rId39" imgW="663046" imgH="259190" progId="Equation.DSMT4">
                  <p:embed/>
                  <p:pic>
                    <p:nvPicPr>
                      <p:cNvPr id="514" name="Object 513">
                        <a:extLst>
                          <a:ext uri="{FF2B5EF4-FFF2-40B4-BE49-F238E27FC236}">
                            <a16:creationId xmlns:a16="http://schemas.microsoft.com/office/drawing/2014/main" id="{97FCE860-4AC8-4317-9047-CA2DFB12A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9230685" y="3660981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" name="Object 1811">
            <a:extLst>
              <a:ext uri="{FF2B5EF4-FFF2-40B4-BE49-F238E27FC236}">
                <a16:creationId xmlns:a16="http://schemas.microsoft.com/office/drawing/2014/main" id="{CDCA797F-7899-42C0-ABD0-52A3CD4C3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65934"/>
              </p:ext>
            </p:extLst>
          </p:nvPr>
        </p:nvGraphicFramePr>
        <p:xfrm>
          <a:off x="11138823" y="3169844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7" name="Equation" r:id="rId41" imgW="876240" imgH="406080" progId="Equation.DSMT4">
                  <p:embed/>
                </p:oleObj>
              </mc:Choice>
              <mc:Fallback>
                <p:oleObj name="Equation" r:id="rId41" imgW="876240" imgH="406080" progId="Equation.DSMT4">
                  <p:embed/>
                  <p:pic>
                    <p:nvPicPr>
                      <p:cNvPr id="304" name="Object 303">
                        <a:extLst>
                          <a:ext uri="{FF2B5EF4-FFF2-40B4-BE49-F238E27FC236}">
                            <a16:creationId xmlns:a16="http://schemas.microsoft.com/office/drawing/2014/main" id="{4B49F477-5E12-4B5E-8E37-DBF67E0F3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1138823" y="3169844"/>
                        <a:ext cx="87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32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5F0E7-5C7E-4660-B043-2D8316DC826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2-bed </a:t>
            </a:r>
            <a:r>
              <a:rPr lang="en-US" dirty="0" err="1"/>
              <a:t>Skarstrom</a:t>
            </a:r>
            <a:r>
              <a:rPr lang="en-US" dirty="0"/>
              <a:t> type PSA cycle (re-pressurization w/ feed)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78E7EC4-4C0B-4D03-91B9-9B95B6FF9EB7}"/>
              </a:ext>
            </a:extLst>
          </p:cNvPr>
          <p:cNvSpPr txBox="1"/>
          <p:nvPr/>
        </p:nvSpPr>
        <p:spPr>
          <a:xfrm>
            <a:off x="1030082" y="457819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EQ (H</a:t>
            </a:r>
            <a:r>
              <a:rPr lang="ko-KR" altLang="en-US" sz="1200" b="1" i="1" dirty="0">
                <a:highlight>
                  <a:srgbClr val="FFFF00"/>
                </a:highlight>
              </a:rPr>
              <a:t>→</a:t>
            </a:r>
            <a:r>
              <a:rPr lang="en-US" altLang="ko-KR" sz="1200" b="1" i="1" dirty="0">
                <a:highlight>
                  <a:srgbClr val="FFFF00"/>
                </a:highlight>
              </a:rPr>
              <a:t>L)</a:t>
            </a:r>
            <a:r>
              <a:rPr lang="en-US" sz="1200" b="1" i="1" dirty="0">
                <a:highlight>
                  <a:srgbClr val="FFFF00"/>
                </a:highlight>
              </a:rPr>
              <a:t> &amp; EQ (L</a:t>
            </a:r>
            <a:r>
              <a:rPr lang="ko-KR" altLang="en-US" sz="1200" b="1" i="1" dirty="0">
                <a:highlight>
                  <a:srgbClr val="FFFF00"/>
                </a:highlight>
              </a:rPr>
              <a:t>→</a:t>
            </a:r>
            <a:r>
              <a:rPr lang="en-US" altLang="ko-KR" sz="1200" b="1" i="1" dirty="0">
                <a:highlight>
                  <a:srgbClr val="FFFF00"/>
                </a:highlight>
              </a:rPr>
              <a:t>H)</a:t>
            </a:r>
            <a:endParaRPr lang="en-US" sz="1200" b="1" i="1" dirty="0">
              <a:highlight>
                <a:srgbClr val="FFFF00"/>
              </a:highlight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37F5E2E-0667-4535-9FD7-04124CA78B15}"/>
              </a:ext>
            </a:extLst>
          </p:cNvPr>
          <p:cNvSpPr txBox="1"/>
          <p:nvPr/>
        </p:nvSpPr>
        <p:spPr>
          <a:xfrm>
            <a:off x="5379905" y="452851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DP &amp; RP</a:t>
            </a:r>
            <a:r>
              <a:rPr lang="ko-KR" altLang="en-US" sz="1200" b="1" i="1" dirty="0">
                <a:highlight>
                  <a:srgbClr val="FFFF00"/>
                </a:highlight>
              </a:rPr>
              <a:t> </a:t>
            </a:r>
            <a:r>
              <a:rPr lang="en-US" altLang="ko-KR" sz="1200" b="1" i="1" dirty="0">
                <a:highlight>
                  <a:srgbClr val="FFFF00"/>
                </a:highlight>
              </a:rPr>
              <a:t>(w/feed)</a:t>
            </a:r>
            <a:endParaRPr lang="en-US" sz="1200" b="1" i="1" dirty="0">
              <a:highlight>
                <a:srgbClr val="FFFF00"/>
              </a:highlight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A30F3F0-F278-4A17-B969-79DC5A67825F}"/>
              </a:ext>
            </a:extLst>
          </p:cNvPr>
          <p:cNvSpPr txBox="1"/>
          <p:nvPr/>
        </p:nvSpPr>
        <p:spPr>
          <a:xfrm>
            <a:off x="9754589" y="452851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LP &amp; HP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08940B-AD06-4215-8E19-19173435089D}"/>
              </a:ext>
            </a:extLst>
          </p:cNvPr>
          <p:cNvGrpSpPr/>
          <p:nvPr/>
        </p:nvGrpSpPr>
        <p:grpSpPr>
          <a:xfrm>
            <a:off x="528023" y="921846"/>
            <a:ext cx="11133121" cy="2975967"/>
            <a:chOff x="528023" y="921846"/>
            <a:chExt cx="11133121" cy="29759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2FD249-3690-4040-9C68-DF8F8AC591A4}"/>
                </a:ext>
              </a:extLst>
            </p:cNvPr>
            <p:cNvGrpSpPr/>
            <p:nvPr/>
          </p:nvGrpSpPr>
          <p:grpSpPr>
            <a:xfrm>
              <a:off x="528023" y="923933"/>
              <a:ext cx="2765439" cy="2969871"/>
              <a:chOff x="528023" y="923933"/>
              <a:chExt cx="2765439" cy="2969871"/>
            </a:xfrm>
          </p:grpSpPr>
          <p:cxnSp>
            <p:nvCxnSpPr>
              <p:cNvPr id="738" name="Connector: Elbow 737">
                <a:extLst>
                  <a:ext uri="{FF2B5EF4-FFF2-40B4-BE49-F238E27FC236}">
                    <a16:creationId xmlns:a16="http://schemas.microsoft.com/office/drawing/2014/main" id="{63ADEBC5-0754-4C7C-8C33-76720454CEE6}"/>
                  </a:ext>
                </a:extLst>
              </p:cNvPr>
              <p:cNvCxnSpPr>
                <a:cxnSpLocks/>
                <a:stCxn id="769" idx="0"/>
                <a:endCxn id="776" idx="3"/>
              </p:cNvCxnSpPr>
              <p:nvPr/>
            </p:nvCxnSpPr>
            <p:spPr>
              <a:xfrm rot="16200000" flipV="1">
                <a:off x="2553547" y="3287031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5F8A450B-1F50-4C90-A289-A0A97A067B51}"/>
                  </a:ext>
                </a:extLst>
              </p:cNvPr>
              <p:cNvSpPr/>
              <p:nvPr/>
            </p:nvSpPr>
            <p:spPr>
              <a:xfrm>
                <a:off x="1433376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740" name="Connector: Elbow 739">
                <a:extLst>
                  <a:ext uri="{FF2B5EF4-FFF2-40B4-BE49-F238E27FC236}">
                    <a16:creationId xmlns:a16="http://schemas.microsoft.com/office/drawing/2014/main" id="{EF10742F-86FC-403F-B233-3B626A770100}"/>
                  </a:ext>
                </a:extLst>
              </p:cNvPr>
              <p:cNvCxnSpPr>
                <a:cxnSpLocks/>
                <a:stCxn id="743" idx="3"/>
                <a:endCxn id="739" idx="2"/>
              </p:cNvCxnSpPr>
              <p:nvPr/>
            </p:nvCxnSpPr>
            <p:spPr>
              <a:xfrm rot="5400000" flipH="1" flipV="1">
                <a:off x="1402515" y="2957393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1" name="Connector: Elbow 740">
                <a:extLst>
                  <a:ext uri="{FF2B5EF4-FFF2-40B4-BE49-F238E27FC236}">
                    <a16:creationId xmlns:a16="http://schemas.microsoft.com/office/drawing/2014/main" id="{E8C86F2E-4A86-4281-A1F1-C09F8FE6F02F}"/>
                  </a:ext>
                </a:extLst>
              </p:cNvPr>
              <p:cNvCxnSpPr>
                <a:cxnSpLocks/>
                <a:stCxn id="745" idx="3"/>
                <a:endCxn id="739" idx="2"/>
              </p:cNvCxnSpPr>
              <p:nvPr/>
            </p:nvCxnSpPr>
            <p:spPr>
              <a:xfrm rot="16200000" flipV="1">
                <a:off x="1531103" y="2957393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2" name="Isosceles Triangle 741">
                <a:extLst>
                  <a:ext uri="{FF2B5EF4-FFF2-40B4-BE49-F238E27FC236}">
                    <a16:creationId xmlns:a16="http://schemas.microsoft.com/office/drawing/2014/main" id="{9CADCC3F-C3DF-40A9-9FF0-C16094BE6CE2}"/>
                  </a:ext>
                </a:extLst>
              </p:cNvPr>
              <p:cNvSpPr/>
              <p:nvPr/>
            </p:nvSpPr>
            <p:spPr>
              <a:xfrm flipH="1">
                <a:off x="1385644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Isosceles Triangle 742">
                <a:extLst>
                  <a:ext uri="{FF2B5EF4-FFF2-40B4-BE49-F238E27FC236}">
                    <a16:creationId xmlns:a16="http://schemas.microsoft.com/office/drawing/2014/main" id="{3967FA77-3704-4498-B37F-9EC3ED04F8DE}"/>
                  </a:ext>
                </a:extLst>
              </p:cNvPr>
              <p:cNvSpPr/>
              <p:nvPr/>
            </p:nvSpPr>
            <p:spPr>
              <a:xfrm rot="10800000" flipH="1">
                <a:off x="1385644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Isosceles Triangle 743">
                <a:extLst>
                  <a:ext uri="{FF2B5EF4-FFF2-40B4-BE49-F238E27FC236}">
                    <a16:creationId xmlns:a16="http://schemas.microsoft.com/office/drawing/2014/main" id="{0F0ECA61-69F2-4B94-89E0-1B681C503503}"/>
                  </a:ext>
                </a:extLst>
              </p:cNvPr>
              <p:cNvSpPr/>
              <p:nvPr/>
            </p:nvSpPr>
            <p:spPr>
              <a:xfrm flipH="1">
                <a:off x="1642819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Isosceles Triangle 744">
                <a:extLst>
                  <a:ext uri="{FF2B5EF4-FFF2-40B4-BE49-F238E27FC236}">
                    <a16:creationId xmlns:a16="http://schemas.microsoft.com/office/drawing/2014/main" id="{2FE14038-F778-4331-89D8-685356CA9AC7}"/>
                  </a:ext>
                </a:extLst>
              </p:cNvPr>
              <p:cNvSpPr/>
              <p:nvPr/>
            </p:nvSpPr>
            <p:spPr>
              <a:xfrm rot="10800000" flipH="1">
                <a:off x="1642819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6" name="Connector: Elbow 745">
                <a:extLst>
                  <a:ext uri="{FF2B5EF4-FFF2-40B4-BE49-F238E27FC236}">
                    <a16:creationId xmlns:a16="http://schemas.microsoft.com/office/drawing/2014/main" id="{88E7E3CF-5123-4DE7-90D0-AE9D039782FD}"/>
                  </a:ext>
                </a:extLst>
              </p:cNvPr>
              <p:cNvCxnSpPr>
                <a:cxnSpLocks/>
                <a:stCxn id="749" idx="3"/>
              </p:cNvCxnSpPr>
              <p:nvPr/>
            </p:nvCxnSpPr>
            <p:spPr>
              <a:xfrm rot="16200000" flipH="1" flipV="1">
                <a:off x="1531101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7" name="Connector: Elbow 746">
                <a:extLst>
                  <a:ext uri="{FF2B5EF4-FFF2-40B4-BE49-F238E27FC236}">
                    <a16:creationId xmlns:a16="http://schemas.microsoft.com/office/drawing/2014/main" id="{8DDF91C0-04F9-4BFA-8F39-E55BA6C6D15B}"/>
                  </a:ext>
                </a:extLst>
              </p:cNvPr>
              <p:cNvCxnSpPr>
                <a:cxnSpLocks/>
                <a:stCxn id="751" idx="3"/>
              </p:cNvCxnSpPr>
              <p:nvPr/>
            </p:nvCxnSpPr>
            <p:spPr>
              <a:xfrm rot="5400000" flipV="1">
                <a:off x="1402513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8" name="Isosceles Triangle 747">
                <a:extLst>
                  <a:ext uri="{FF2B5EF4-FFF2-40B4-BE49-F238E27FC236}">
                    <a16:creationId xmlns:a16="http://schemas.microsoft.com/office/drawing/2014/main" id="{FE8D678A-287D-44D8-990D-EE3A01FA768E}"/>
                  </a:ext>
                </a:extLst>
              </p:cNvPr>
              <p:cNvSpPr/>
              <p:nvPr/>
            </p:nvSpPr>
            <p:spPr>
              <a:xfrm rot="10800000" flipH="1">
                <a:off x="1642819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Isosceles Triangle 748">
                <a:extLst>
                  <a:ext uri="{FF2B5EF4-FFF2-40B4-BE49-F238E27FC236}">
                    <a16:creationId xmlns:a16="http://schemas.microsoft.com/office/drawing/2014/main" id="{B705E9E0-E28F-494E-BAD9-6F301089CD0B}"/>
                  </a:ext>
                </a:extLst>
              </p:cNvPr>
              <p:cNvSpPr/>
              <p:nvPr/>
            </p:nvSpPr>
            <p:spPr>
              <a:xfrm flipH="1">
                <a:off x="1642819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Isosceles Triangle 749">
                <a:extLst>
                  <a:ext uri="{FF2B5EF4-FFF2-40B4-BE49-F238E27FC236}">
                    <a16:creationId xmlns:a16="http://schemas.microsoft.com/office/drawing/2014/main" id="{236ABA6D-3E96-4072-90E7-98B01D95219C}"/>
                  </a:ext>
                </a:extLst>
              </p:cNvPr>
              <p:cNvSpPr/>
              <p:nvPr/>
            </p:nvSpPr>
            <p:spPr>
              <a:xfrm rot="10800000" flipH="1">
                <a:off x="1385644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Isosceles Triangle 750">
                <a:extLst>
                  <a:ext uri="{FF2B5EF4-FFF2-40B4-BE49-F238E27FC236}">
                    <a16:creationId xmlns:a16="http://schemas.microsoft.com/office/drawing/2014/main" id="{876FE5A7-1B4D-4E3F-9742-A3D6DC055F0D}"/>
                  </a:ext>
                </a:extLst>
              </p:cNvPr>
              <p:cNvSpPr/>
              <p:nvPr/>
            </p:nvSpPr>
            <p:spPr>
              <a:xfrm flipH="1">
                <a:off x="1385644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B13D5FD5-E179-47B8-BEA3-7485F72FB3CF}"/>
                  </a:ext>
                </a:extLst>
              </p:cNvPr>
              <p:cNvSpPr/>
              <p:nvPr/>
            </p:nvSpPr>
            <p:spPr>
              <a:xfrm>
                <a:off x="978820" y="3447396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DB9A4A6A-2F7E-470E-BA77-AA059836D53A}"/>
                  </a:ext>
                </a:extLst>
              </p:cNvPr>
              <p:cNvSpPr/>
              <p:nvPr/>
            </p:nvSpPr>
            <p:spPr>
              <a:xfrm>
                <a:off x="2542749" y="1008768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754" name="Isosceles Triangle 753">
                <a:extLst>
                  <a:ext uri="{FF2B5EF4-FFF2-40B4-BE49-F238E27FC236}">
                    <a16:creationId xmlns:a16="http://schemas.microsoft.com/office/drawing/2014/main" id="{CA15BD22-6BE4-4624-913F-DB3F5429998E}"/>
                  </a:ext>
                </a:extLst>
              </p:cNvPr>
              <p:cNvSpPr/>
              <p:nvPr/>
            </p:nvSpPr>
            <p:spPr>
              <a:xfrm rot="16200000" flipH="1">
                <a:off x="726789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Isosceles Triangle 754">
                <a:extLst>
                  <a:ext uri="{FF2B5EF4-FFF2-40B4-BE49-F238E27FC236}">
                    <a16:creationId xmlns:a16="http://schemas.microsoft.com/office/drawing/2014/main" id="{45EF537A-C1FE-4312-8E08-E10AE23DF1F0}"/>
                  </a:ext>
                </a:extLst>
              </p:cNvPr>
              <p:cNvSpPr/>
              <p:nvPr/>
            </p:nvSpPr>
            <p:spPr>
              <a:xfrm rot="5400000" flipH="1">
                <a:off x="644493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EBAB19B7-3F04-401E-B53E-75AFAEAD8E26}"/>
                  </a:ext>
                </a:extLst>
              </p:cNvPr>
              <p:cNvCxnSpPr>
                <a:stCxn id="755" idx="0"/>
                <a:endCxn id="757" idx="1"/>
              </p:cNvCxnSpPr>
              <p:nvPr/>
            </p:nvCxnSpPr>
            <p:spPr>
              <a:xfrm rot="5400000" flipH="1">
                <a:off x="640571" y="3451958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7" name="Partial Circle 756">
                <a:extLst>
                  <a:ext uri="{FF2B5EF4-FFF2-40B4-BE49-F238E27FC236}">
                    <a16:creationId xmlns:a16="http://schemas.microsoft.com/office/drawing/2014/main" id="{1B187AF1-EDE2-4520-A861-4C30C5874C5A}"/>
                  </a:ext>
                </a:extLst>
              </p:cNvPr>
              <p:cNvSpPr/>
              <p:nvPr/>
            </p:nvSpPr>
            <p:spPr>
              <a:xfrm rot="10800000">
                <a:off x="651076" y="3359157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8" name="Connector: Elbow 757">
                <a:extLst>
                  <a:ext uri="{FF2B5EF4-FFF2-40B4-BE49-F238E27FC236}">
                    <a16:creationId xmlns:a16="http://schemas.microsoft.com/office/drawing/2014/main" id="{2C0B2D9D-D2D7-48F0-BD05-D365381D6E5A}"/>
                  </a:ext>
                </a:extLst>
              </p:cNvPr>
              <p:cNvCxnSpPr>
                <a:stCxn id="752" idx="3"/>
                <a:endCxn id="742" idx="3"/>
              </p:cNvCxnSpPr>
              <p:nvPr/>
            </p:nvCxnSpPr>
            <p:spPr>
              <a:xfrm flipV="1">
                <a:off x="1304788" y="3281433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64C3D7E9-B382-4E24-B5C6-14FA8A2510D9}"/>
                  </a:ext>
                </a:extLst>
              </p:cNvPr>
              <p:cNvCxnSpPr>
                <a:stCxn id="752" idx="1"/>
              </p:cNvCxnSpPr>
              <p:nvPr/>
            </p:nvCxnSpPr>
            <p:spPr>
              <a:xfrm flipH="1">
                <a:off x="817108" y="3546724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55B3A41C-54E6-406B-85CC-3B480561CD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023" y="3544759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1" name="Isosceles Triangle 760">
                <a:extLst>
                  <a:ext uri="{FF2B5EF4-FFF2-40B4-BE49-F238E27FC236}">
                    <a16:creationId xmlns:a16="http://schemas.microsoft.com/office/drawing/2014/main" id="{A0AEBB92-F9D8-4958-B234-79FF0797C4D9}"/>
                  </a:ext>
                </a:extLst>
              </p:cNvPr>
              <p:cNvSpPr/>
              <p:nvPr/>
            </p:nvSpPr>
            <p:spPr>
              <a:xfrm rot="16200000" flipH="1">
                <a:off x="3074506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Isosceles Triangle 761">
                <a:extLst>
                  <a:ext uri="{FF2B5EF4-FFF2-40B4-BE49-F238E27FC236}">
                    <a16:creationId xmlns:a16="http://schemas.microsoft.com/office/drawing/2014/main" id="{EF2F6E81-AAA4-4FD3-AD0A-388396607B4D}"/>
                  </a:ext>
                </a:extLst>
              </p:cNvPr>
              <p:cNvSpPr/>
              <p:nvPr/>
            </p:nvSpPr>
            <p:spPr>
              <a:xfrm rot="5400000" flipH="1">
                <a:off x="2992210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022AC40F-B54C-4FF1-8F54-F1FC434601CE}"/>
                  </a:ext>
                </a:extLst>
              </p:cNvPr>
              <p:cNvCxnSpPr>
                <a:stCxn id="762" idx="0"/>
                <a:endCxn id="764" idx="1"/>
              </p:cNvCxnSpPr>
              <p:nvPr/>
            </p:nvCxnSpPr>
            <p:spPr>
              <a:xfrm flipH="1" flipV="1">
                <a:off x="3081089" y="923933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4" name="Partial Circle 763">
                <a:extLst>
                  <a:ext uri="{FF2B5EF4-FFF2-40B4-BE49-F238E27FC236}">
                    <a16:creationId xmlns:a16="http://schemas.microsoft.com/office/drawing/2014/main" id="{A64C222C-C759-4F87-9B2D-7E672BB0FE2C}"/>
                  </a:ext>
                </a:extLst>
              </p:cNvPr>
              <p:cNvSpPr/>
              <p:nvPr/>
            </p:nvSpPr>
            <p:spPr>
              <a:xfrm rot="10800000">
                <a:off x="2998793" y="923933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C6C4A687-E4AB-4E71-8319-720849B76322}"/>
                  </a:ext>
                </a:extLst>
              </p:cNvPr>
              <p:cNvCxnSpPr>
                <a:cxnSpLocks/>
                <a:stCxn id="762" idx="3"/>
                <a:endCxn id="753" idx="3"/>
              </p:cNvCxnSpPr>
              <p:nvPr/>
            </p:nvCxnSpPr>
            <p:spPr>
              <a:xfrm flipH="1">
                <a:off x="2868717" y="1107520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64033F2B-E484-4322-881D-E05152484E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385" y="1109564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7" name="Connector: Elbow 766">
                <a:extLst>
                  <a:ext uri="{FF2B5EF4-FFF2-40B4-BE49-F238E27FC236}">
                    <a16:creationId xmlns:a16="http://schemas.microsoft.com/office/drawing/2014/main" id="{BC2D58E3-24C6-4A24-98D0-99ADD999B253}"/>
                  </a:ext>
                </a:extLst>
              </p:cNvPr>
              <p:cNvCxnSpPr>
                <a:cxnSpLocks/>
                <a:stCxn id="750" idx="3"/>
                <a:endCxn id="753" idx="1"/>
              </p:cNvCxnSpPr>
              <p:nvPr/>
            </p:nvCxnSpPr>
            <p:spPr>
              <a:xfrm rot="5400000" flipH="1" flipV="1">
                <a:off x="1724354" y="817118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8" name="Isosceles Triangle 767">
                <a:extLst>
                  <a:ext uri="{FF2B5EF4-FFF2-40B4-BE49-F238E27FC236}">
                    <a16:creationId xmlns:a16="http://schemas.microsoft.com/office/drawing/2014/main" id="{79175052-0F7F-4B22-9D09-A8F5D367CA0C}"/>
                  </a:ext>
                </a:extLst>
              </p:cNvPr>
              <p:cNvSpPr/>
              <p:nvPr/>
            </p:nvSpPr>
            <p:spPr>
              <a:xfrm>
                <a:off x="2984722" y="3821148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Oval 768">
                <a:extLst>
                  <a:ext uri="{FF2B5EF4-FFF2-40B4-BE49-F238E27FC236}">
                    <a16:creationId xmlns:a16="http://schemas.microsoft.com/office/drawing/2014/main" id="{08ECDB8D-955F-4599-9074-367E2B294CAA}"/>
                  </a:ext>
                </a:extLst>
              </p:cNvPr>
              <p:cNvSpPr/>
              <p:nvPr/>
            </p:nvSpPr>
            <p:spPr>
              <a:xfrm>
                <a:off x="2984722" y="3769678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FE57359E-D36C-47D2-BC29-D22D4326EDEB}"/>
                  </a:ext>
                </a:extLst>
              </p:cNvPr>
              <p:cNvSpPr/>
              <p:nvPr/>
            </p:nvSpPr>
            <p:spPr>
              <a:xfrm>
                <a:off x="3009825" y="3794781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108E6DC9-7C81-4ACA-BDD2-54D8296473D1}"/>
                  </a:ext>
                </a:extLst>
              </p:cNvPr>
              <p:cNvSpPr/>
              <p:nvPr/>
            </p:nvSpPr>
            <p:spPr>
              <a:xfrm>
                <a:off x="2301969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772" name="Connector: Elbow 771">
                <a:extLst>
                  <a:ext uri="{FF2B5EF4-FFF2-40B4-BE49-F238E27FC236}">
                    <a16:creationId xmlns:a16="http://schemas.microsoft.com/office/drawing/2014/main" id="{60E9D2DA-4ADD-4366-A217-AA99CD1E9FBA}"/>
                  </a:ext>
                </a:extLst>
              </p:cNvPr>
              <p:cNvCxnSpPr>
                <a:cxnSpLocks/>
                <a:stCxn id="775" idx="3"/>
                <a:endCxn id="771" idx="2"/>
              </p:cNvCxnSpPr>
              <p:nvPr/>
            </p:nvCxnSpPr>
            <p:spPr>
              <a:xfrm rot="5400000" flipH="1" flipV="1">
                <a:off x="2271108" y="2957393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3" name="Connector: Elbow 772">
                <a:extLst>
                  <a:ext uri="{FF2B5EF4-FFF2-40B4-BE49-F238E27FC236}">
                    <a16:creationId xmlns:a16="http://schemas.microsoft.com/office/drawing/2014/main" id="{E74BBD1D-64F8-4AA4-A04E-60EB0BFFD7DF}"/>
                  </a:ext>
                </a:extLst>
              </p:cNvPr>
              <p:cNvCxnSpPr>
                <a:cxnSpLocks/>
                <a:stCxn id="777" idx="3"/>
                <a:endCxn id="771" idx="2"/>
              </p:cNvCxnSpPr>
              <p:nvPr/>
            </p:nvCxnSpPr>
            <p:spPr>
              <a:xfrm rot="16200000" flipV="1">
                <a:off x="2399696" y="2957392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4" name="Isosceles Triangle 773">
                <a:extLst>
                  <a:ext uri="{FF2B5EF4-FFF2-40B4-BE49-F238E27FC236}">
                    <a16:creationId xmlns:a16="http://schemas.microsoft.com/office/drawing/2014/main" id="{7BD9F194-F8CF-4C04-9AB5-1C98A50E3062}"/>
                  </a:ext>
                </a:extLst>
              </p:cNvPr>
              <p:cNvSpPr/>
              <p:nvPr/>
            </p:nvSpPr>
            <p:spPr>
              <a:xfrm flipH="1">
                <a:off x="2254238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Isosceles Triangle 774">
                <a:extLst>
                  <a:ext uri="{FF2B5EF4-FFF2-40B4-BE49-F238E27FC236}">
                    <a16:creationId xmlns:a16="http://schemas.microsoft.com/office/drawing/2014/main" id="{49FED9FE-748D-4D49-8859-6669B68DD60E}"/>
                  </a:ext>
                </a:extLst>
              </p:cNvPr>
              <p:cNvSpPr/>
              <p:nvPr/>
            </p:nvSpPr>
            <p:spPr>
              <a:xfrm rot="10800000" flipH="1">
                <a:off x="2254238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Isosceles Triangle 775">
                <a:extLst>
                  <a:ext uri="{FF2B5EF4-FFF2-40B4-BE49-F238E27FC236}">
                    <a16:creationId xmlns:a16="http://schemas.microsoft.com/office/drawing/2014/main" id="{56942A96-7959-4664-AB08-E1BA2E883C83}"/>
                  </a:ext>
                </a:extLst>
              </p:cNvPr>
              <p:cNvSpPr/>
              <p:nvPr/>
            </p:nvSpPr>
            <p:spPr>
              <a:xfrm flipH="1">
                <a:off x="2511413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Isosceles Triangle 776">
                <a:extLst>
                  <a:ext uri="{FF2B5EF4-FFF2-40B4-BE49-F238E27FC236}">
                    <a16:creationId xmlns:a16="http://schemas.microsoft.com/office/drawing/2014/main" id="{2947DD58-07ED-41CC-B53D-EDFA9B88BABF}"/>
                  </a:ext>
                </a:extLst>
              </p:cNvPr>
              <p:cNvSpPr/>
              <p:nvPr/>
            </p:nvSpPr>
            <p:spPr>
              <a:xfrm rot="10800000" flipH="1">
                <a:off x="2511413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8" name="Connector: Elbow 777">
                <a:extLst>
                  <a:ext uri="{FF2B5EF4-FFF2-40B4-BE49-F238E27FC236}">
                    <a16:creationId xmlns:a16="http://schemas.microsoft.com/office/drawing/2014/main" id="{4A31B084-1215-4768-AF08-FC9ED372F2C5}"/>
                  </a:ext>
                </a:extLst>
              </p:cNvPr>
              <p:cNvCxnSpPr>
                <a:cxnSpLocks/>
                <a:stCxn id="781" idx="3"/>
              </p:cNvCxnSpPr>
              <p:nvPr/>
            </p:nvCxnSpPr>
            <p:spPr>
              <a:xfrm rot="16200000" flipH="1" flipV="1">
                <a:off x="2399695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9" name="Connector: Elbow 778">
                <a:extLst>
                  <a:ext uri="{FF2B5EF4-FFF2-40B4-BE49-F238E27FC236}">
                    <a16:creationId xmlns:a16="http://schemas.microsoft.com/office/drawing/2014/main" id="{A910692C-6E9D-4585-BCD7-99706713D853}"/>
                  </a:ext>
                </a:extLst>
              </p:cNvPr>
              <p:cNvCxnSpPr>
                <a:cxnSpLocks/>
                <a:stCxn id="783" idx="3"/>
              </p:cNvCxnSpPr>
              <p:nvPr/>
            </p:nvCxnSpPr>
            <p:spPr>
              <a:xfrm rot="5400000" flipV="1">
                <a:off x="2271107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0" name="Isosceles Triangle 779">
                <a:extLst>
                  <a:ext uri="{FF2B5EF4-FFF2-40B4-BE49-F238E27FC236}">
                    <a16:creationId xmlns:a16="http://schemas.microsoft.com/office/drawing/2014/main" id="{DC36AD76-2D18-4FAA-8D29-F855F529BBD5}"/>
                  </a:ext>
                </a:extLst>
              </p:cNvPr>
              <p:cNvSpPr/>
              <p:nvPr/>
            </p:nvSpPr>
            <p:spPr>
              <a:xfrm rot="10800000" flipH="1">
                <a:off x="2511413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Isosceles Triangle 780">
                <a:extLst>
                  <a:ext uri="{FF2B5EF4-FFF2-40B4-BE49-F238E27FC236}">
                    <a16:creationId xmlns:a16="http://schemas.microsoft.com/office/drawing/2014/main" id="{68AC31A3-C92E-4056-9706-702FC5335EB1}"/>
                  </a:ext>
                </a:extLst>
              </p:cNvPr>
              <p:cNvSpPr/>
              <p:nvPr/>
            </p:nvSpPr>
            <p:spPr>
              <a:xfrm flipH="1">
                <a:off x="2511413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Isosceles Triangle 781">
                <a:extLst>
                  <a:ext uri="{FF2B5EF4-FFF2-40B4-BE49-F238E27FC236}">
                    <a16:creationId xmlns:a16="http://schemas.microsoft.com/office/drawing/2014/main" id="{204EC1B3-DA50-41A8-A512-39C9A1B63B57}"/>
                  </a:ext>
                </a:extLst>
              </p:cNvPr>
              <p:cNvSpPr/>
              <p:nvPr/>
            </p:nvSpPr>
            <p:spPr>
              <a:xfrm rot="10800000" flipH="1">
                <a:off x="2254238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Isosceles Triangle 782">
                <a:extLst>
                  <a:ext uri="{FF2B5EF4-FFF2-40B4-BE49-F238E27FC236}">
                    <a16:creationId xmlns:a16="http://schemas.microsoft.com/office/drawing/2014/main" id="{744C86D6-FD70-41D6-A30A-AEABD82C620C}"/>
                  </a:ext>
                </a:extLst>
              </p:cNvPr>
              <p:cNvSpPr/>
              <p:nvPr/>
            </p:nvSpPr>
            <p:spPr>
              <a:xfrm flipH="1">
                <a:off x="2254238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4" name="Connector: Elbow 783">
                <a:extLst>
                  <a:ext uri="{FF2B5EF4-FFF2-40B4-BE49-F238E27FC236}">
                    <a16:creationId xmlns:a16="http://schemas.microsoft.com/office/drawing/2014/main" id="{F1D32B18-E820-4E11-9BE2-DACE377BCB78}"/>
                  </a:ext>
                </a:extLst>
              </p:cNvPr>
              <p:cNvCxnSpPr>
                <a:cxnSpLocks/>
                <a:stCxn id="782" idx="3"/>
                <a:endCxn id="753" idx="1"/>
              </p:cNvCxnSpPr>
              <p:nvPr/>
            </p:nvCxnSpPr>
            <p:spPr>
              <a:xfrm rot="5400000" flipH="1" flipV="1">
                <a:off x="2158651" y="1251415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5" name="Connector: Elbow 784">
                <a:extLst>
                  <a:ext uri="{FF2B5EF4-FFF2-40B4-BE49-F238E27FC236}">
                    <a16:creationId xmlns:a16="http://schemas.microsoft.com/office/drawing/2014/main" id="{F7EB6C4E-71CC-4966-A399-428043520EE9}"/>
                  </a:ext>
                </a:extLst>
              </p:cNvPr>
              <p:cNvCxnSpPr>
                <a:cxnSpLocks/>
                <a:stCxn id="780" idx="3"/>
                <a:endCxn id="753" idx="2"/>
              </p:cNvCxnSpPr>
              <p:nvPr/>
            </p:nvCxnSpPr>
            <p:spPr>
              <a:xfrm rot="5400000" flipH="1" flipV="1">
                <a:off x="2418395" y="1348174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C5CEF15D-53B4-4D5D-8063-218A4DBAEDBD}"/>
                  </a:ext>
                </a:extLst>
              </p:cNvPr>
              <p:cNvCxnSpPr>
                <a:cxnSpLocks/>
                <a:endCxn id="770" idx="3"/>
              </p:cNvCxnSpPr>
              <p:nvPr/>
            </p:nvCxnSpPr>
            <p:spPr>
              <a:xfrm flipH="1">
                <a:off x="3017548" y="3839793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B9353D41-BDCF-4287-88A3-0DC000D98A54}"/>
                  </a:ext>
                </a:extLst>
              </p:cNvPr>
              <p:cNvGrpSpPr/>
              <p:nvPr/>
            </p:nvGrpSpPr>
            <p:grpSpPr>
              <a:xfrm>
                <a:off x="2248868" y="1363906"/>
                <a:ext cx="115957" cy="115957"/>
                <a:chOff x="2227544" y="1339068"/>
                <a:chExt cx="115957" cy="115957"/>
              </a:xfrm>
            </p:grpSpPr>
            <p:sp>
              <p:nvSpPr>
                <p:cNvPr id="840" name="Arc 839">
                  <a:extLst>
                    <a:ext uri="{FF2B5EF4-FFF2-40B4-BE49-F238E27FC236}">
                      <a16:creationId xmlns:a16="http://schemas.microsoft.com/office/drawing/2014/main" id="{AA07E2A2-730B-4C75-9DDD-D23EC3D50049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41" name="Straight Connector 840">
                  <a:extLst>
                    <a:ext uri="{FF2B5EF4-FFF2-40B4-BE49-F238E27FC236}">
                      <a16:creationId xmlns:a16="http://schemas.microsoft.com/office/drawing/2014/main" id="{570A813A-6D18-432F-BD34-9D12897CF1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B8361852-7202-4563-B8F9-678B7AA12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>
                  <a:extLst>
                    <a:ext uri="{FF2B5EF4-FFF2-40B4-BE49-F238E27FC236}">
                      <a16:creationId xmlns:a16="http://schemas.microsoft.com/office/drawing/2014/main" id="{F4DE808F-8801-4961-8B30-0351EC049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4" name="Straight Connector 843">
                  <a:extLst>
                    <a:ext uri="{FF2B5EF4-FFF2-40B4-BE49-F238E27FC236}">
                      <a16:creationId xmlns:a16="http://schemas.microsoft.com/office/drawing/2014/main" id="{69E8A26A-4281-4E5E-B06B-32A827055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5" name="Straight Connector 844">
                  <a:extLst>
                    <a:ext uri="{FF2B5EF4-FFF2-40B4-BE49-F238E27FC236}">
                      <a16:creationId xmlns:a16="http://schemas.microsoft.com/office/drawing/2014/main" id="{182590C0-2B33-4A93-BA96-4FE97F6B7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6" name="Straight Connector 845">
                  <a:extLst>
                    <a:ext uri="{FF2B5EF4-FFF2-40B4-BE49-F238E27FC236}">
                      <a16:creationId xmlns:a16="http://schemas.microsoft.com/office/drawing/2014/main" id="{B7A59934-1AC6-4163-9C98-DB32830FD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427A271D-2339-457C-A84F-BD66AFBC4440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Rectangle 847">
                  <a:extLst>
                    <a:ext uri="{FF2B5EF4-FFF2-40B4-BE49-F238E27FC236}">
                      <a16:creationId xmlns:a16="http://schemas.microsoft.com/office/drawing/2014/main" id="{49472601-BCB5-46A3-934F-B3F40584418F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8" name="Connector: Elbow 787">
                <a:extLst>
                  <a:ext uri="{FF2B5EF4-FFF2-40B4-BE49-F238E27FC236}">
                    <a16:creationId xmlns:a16="http://schemas.microsoft.com/office/drawing/2014/main" id="{A91B93C3-3D74-40C4-8176-D584272FDE7F}"/>
                  </a:ext>
                </a:extLst>
              </p:cNvPr>
              <p:cNvCxnSpPr>
                <a:cxnSpLocks/>
                <a:stCxn id="748" idx="3"/>
                <a:endCxn id="753" idx="2"/>
              </p:cNvCxnSpPr>
              <p:nvPr/>
            </p:nvCxnSpPr>
            <p:spPr>
              <a:xfrm rot="5400000" flipH="1" flipV="1">
                <a:off x="1984098" y="913877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502ECB8A-91C7-4924-913F-1E0C46F472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3533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E8A77BBC-B136-440E-A543-FB1EC86F5A6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315807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9157DAF8-C529-44D5-97C5-A3DB749214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3533" y="332691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6A965FEA-DFAF-461C-A03D-BEEB0FD1B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5438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F763C4FE-1AAD-4A63-9294-E5E0FA9B9C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317712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4" name="Isosceles Triangle 793">
                <a:extLst>
                  <a:ext uri="{FF2B5EF4-FFF2-40B4-BE49-F238E27FC236}">
                    <a16:creationId xmlns:a16="http://schemas.microsoft.com/office/drawing/2014/main" id="{649C90DA-E48F-41AF-A269-084BBB95D6EF}"/>
                  </a:ext>
                </a:extLst>
              </p:cNvPr>
              <p:cNvSpPr/>
              <p:nvPr/>
            </p:nvSpPr>
            <p:spPr>
              <a:xfrm flipH="1">
                <a:off x="1514230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5" name="Isosceles Triangle 794">
                <a:extLst>
                  <a:ext uri="{FF2B5EF4-FFF2-40B4-BE49-F238E27FC236}">
                    <a16:creationId xmlns:a16="http://schemas.microsoft.com/office/drawing/2014/main" id="{C6579740-26B3-44BD-9030-8F1A97BE476D}"/>
                  </a:ext>
                </a:extLst>
              </p:cNvPr>
              <p:cNvSpPr/>
              <p:nvPr/>
            </p:nvSpPr>
            <p:spPr>
              <a:xfrm rot="10800000" flipH="1">
                <a:off x="1514230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6" name="Connector: Elbow 795">
                <a:extLst>
                  <a:ext uri="{FF2B5EF4-FFF2-40B4-BE49-F238E27FC236}">
                    <a16:creationId xmlns:a16="http://schemas.microsoft.com/office/drawing/2014/main" id="{34E3732D-9080-4316-B3A4-4E675073F410}"/>
                  </a:ext>
                </a:extLst>
              </p:cNvPr>
              <p:cNvCxnSpPr>
                <a:cxnSpLocks/>
                <a:stCxn id="795" idx="3"/>
                <a:endCxn id="739" idx="2"/>
              </p:cNvCxnSpPr>
              <p:nvPr/>
            </p:nvCxnSpPr>
            <p:spPr>
              <a:xfrm rot="5400000" flipH="1" flipV="1">
                <a:off x="1466808" y="3021685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797" name="Isosceles Triangle 796">
                <a:extLst>
                  <a:ext uri="{FF2B5EF4-FFF2-40B4-BE49-F238E27FC236}">
                    <a16:creationId xmlns:a16="http://schemas.microsoft.com/office/drawing/2014/main" id="{5574B0CF-EEE7-4757-BF97-482BE0673A82}"/>
                  </a:ext>
                </a:extLst>
              </p:cNvPr>
              <p:cNvSpPr/>
              <p:nvPr/>
            </p:nvSpPr>
            <p:spPr>
              <a:xfrm flipH="1">
                <a:off x="2382223" y="31990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Isosceles Triangle 797">
                <a:extLst>
                  <a:ext uri="{FF2B5EF4-FFF2-40B4-BE49-F238E27FC236}">
                    <a16:creationId xmlns:a16="http://schemas.microsoft.com/office/drawing/2014/main" id="{0A10A378-28B4-437C-96A3-A42F6ADF9477}"/>
                  </a:ext>
                </a:extLst>
              </p:cNvPr>
              <p:cNvSpPr/>
              <p:nvPr/>
            </p:nvSpPr>
            <p:spPr>
              <a:xfrm rot="10800000" flipH="1">
                <a:off x="2382223" y="311678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0" name="Connector: Elbow 799">
                <a:extLst>
                  <a:ext uri="{FF2B5EF4-FFF2-40B4-BE49-F238E27FC236}">
                    <a16:creationId xmlns:a16="http://schemas.microsoft.com/office/drawing/2014/main" id="{67B90A6A-2BBD-4785-8F17-5EEB9474F8CA}"/>
                  </a:ext>
                </a:extLst>
              </p:cNvPr>
              <p:cNvCxnSpPr>
                <a:cxnSpLocks/>
                <a:stCxn id="797" idx="3"/>
                <a:endCxn id="794" idx="3"/>
              </p:cNvCxnSpPr>
              <p:nvPr/>
            </p:nvCxnSpPr>
            <p:spPr>
              <a:xfrm rot="5400000">
                <a:off x="1995932" y="2847411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45FA118F-912B-41E8-BFF2-FC7027A7DA62}"/>
                  </a:ext>
                </a:extLst>
              </p:cNvPr>
              <p:cNvGrpSpPr/>
              <p:nvPr/>
            </p:nvGrpSpPr>
            <p:grpSpPr>
              <a:xfrm>
                <a:off x="1632570" y="3357282"/>
                <a:ext cx="115957" cy="115957"/>
                <a:chOff x="1376949" y="3671251"/>
                <a:chExt cx="115957" cy="115957"/>
              </a:xfrm>
            </p:grpSpPr>
            <p:sp>
              <p:nvSpPr>
                <p:cNvPr id="836" name="Arc 835">
                  <a:extLst>
                    <a:ext uri="{FF2B5EF4-FFF2-40B4-BE49-F238E27FC236}">
                      <a16:creationId xmlns:a16="http://schemas.microsoft.com/office/drawing/2014/main" id="{9D012A4E-5B3A-4185-A7FA-F23041193D0A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37" name="Straight Connector 836">
                  <a:extLst>
                    <a:ext uri="{FF2B5EF4-FFF2-40B4-BE49-F238E27FC236}">
                      <a16:creationId xmlns:a16="http://schemas.microsoft.com/office/drawing/2014/main" id="{802E2AA0-FAC2-41B2-9A39-68ECF5B9F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8" name="Rectangle 837">
                  <a:extLst>
                    <a:ext uri="{FF2B5EF4-FFF2-40B4-BE49-F238E27FC236}">
                      <a16:creationId xmlns:a16="http://schemas.microsoft.com/office/drawing/2014/main" id="{715A2AE2-871C-4C99-8789-AA4FE30F0ED5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5B01F8DB-6557-4634-8833-3D3DEA8DDFF0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2A4F2B78-FE8B-43BF-8FB0-E4DA0D626D5A}"/>
                  </a:ext>
                </a:extLst>
              </p:cNvPr>
              <p:cNvGrpSpPr/>
              <p:nvPr/>
            </p:nvGrpSpPr>
            <p:grpSpPr>
              <a:xfrm>
                <a:off x="2243991" y="3357725"/>
                <a:ext cx="115957" cy="115957"/>
                <a:chOff x="1376949" y="3671251"/>
                <a:chExt cx="115957" cy="115957"/>
              </a:xfrm>
            </p:grpSpPr>
            <p:sp>
              <p:nvSpPr>
                <p:cNvPr id="832" name="Arc 831">
                  <a:extLst>
                    <a:ext uri="{FF2B5EF4-FFF2-40B4-BE49-F238E27FC236}">
                      <a16:creationId xmlns:a16="http://schemas.microsoft.com/office/drawing/2014/main" id="{AF20D769-D665-4516-81F8-2245F3D61700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1CC3A003-410E-4B90-8314-E041C72C1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4" name="Rectangle 833">
                  <a:extLst>
                    <a:ext uri="{FF2B5EF4-FFF2-40B4-BE49-F238E27FC236}">
                      <a16:creationId xmlns:a16="http://schemas.microsoft.com/office/drawing/2014/main" id="{6885E52B-A4D1-4CCD-B986-4A5D86664C9B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ECDD0121-C371-42EA-8F8E-AA22E8FA03CF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03" name="Connector: Elbow 802">
                <a:extLst>
                  <a:ext uri="{FF2B5EF4-FFF2-40B4-BE49-F238E27FC236}">
                    <a16:creationId xmlns:a16="http://schemas.microsoft.com/office/drawing/2014/main" id="{A46DA13D-0BF9-46F0-B0B6-FC42D9C4D566}"/>
                  </a:ext>
                </a:extLst>
              </p:cNvPr>
              <p:cNvCxnSpPr>
                <a:cxnSpLocks/>
                <a:stCxn id="752" idx="3"/>
                <a:endCxn id="774" idx="3"/>
              </p:cNvCxnSpPr>
              <p:nvPr/>
            </p:nvCxnSpPr>
            <p:spPr>
              <a:xfrm flipV="1">
                <a:off x="1304788" y="3281433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F8C17B98-34AA-4254-AB5B-89D681C1A267}"/>
                  </a:ext>
                </a:extLst>
              </p:cNvPr>
              <p:cNvGrpSpPr/>
              <p:nvPr/>
            </p:nvGrpSpPr>
            <p:grpSpPr>
              <a:xfrm>
                <a:off x="1628920" y="3483642"/>
                <a:ext cx="115957" cy="115957"/>
                <a:chOff x="1376949" y="3671251"/>
                <a:chExt cx="115957" cy="115957"/>
              </a:xfrm>
            </p:grpSpPr>
            <p:sp>
              <p:nvSpPr>
                <p:cNvPr id="828" name="Arc 827">
                  <a:extLst>
                    <a:ext uri="{FF2B5EF4-FFF2-40B4-BE49-F238E27FC236}">
                      <a16:creationId xmlns:a16="http://schemas.microsoft.com/office/drawing/2014/main" id="{D3DB45C7-CE14-4FC1-995A-5CC3FC8C9CBB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29" name="Straight Connector 828">
                  <a:extLst>
                    <a:ext uri="{FF2B5EF4-FFF2-40B4-BE49-F238E27FC236}">
                      <a16:creationId xmlns:a16="http://schemas.microsoft.com/office/drawing/2014/main" id="{75323959-2AC4-47F6-BC03-BDAAA8B51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3370FDF0-7883-49F9-8298-33A0C7A1E080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F36C3310-653C-4BD0-8F94-CC12BAB6E6C0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05" name="Connector: Elbow 804">
                <a:extLst>
                  <a:ext uri="{FF2B5EF4-FFF2-40B4-BE49-F238E27FC236}">
                    <a16:creationId xmlns:a16="http://schemas.microsoft.com/office/drawing/2014/main" id="{79FBDB2C-28D8-42DC-AEB3-E1B1BF36EDF9}"/>
                  </a:ext>
                </a:extLst>
              </p:cNvPr>
              <p:cNvCxnSpPr>
                <a:cxnSpLocks/>
                <a:stCxn id="769" idx="0"/>
                <a:endCxn id="744" idx="3"/>
              </p:cNvCxnSpPr>
              <p:nvPr/>
            </p:nvCxnSpPr>
            <p:spPr>
              <a:xfrm rot="16200000" flipV="1">
                <a:off x="2119250" y="2852734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6" name="Isosceles Triangle 805">
                <a:extLst>
                  <a:ext uri="{FF2B5EF4-FFF2-40B4-BE49-F238E27FC236}">
                    <a16:creationId xmlns:a16="http://schemas.microsoft.com/office/drawing/2014/main" id="{8ED1A4D5-B8AF-4C2D-9E22-061FFEA7656C}"/>
                  </a:ext>
                </a:extLst>
              </p:cNvPr>
              <p:cNvSpPr/>
              <p:nvPr/>
            </p:nvSpPr>
            <p:spPr>
              <a:xfrm flipH="1">
                <a:off x="1513627" y="171854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Isosceles Triangle 806">
                <a:extLst>
                  <a:ext uri="{FF2B5EF4-FFF2-40B4-BE49-F238E27FC236}">
                    <a16:creationId xmlns:a16="http://schemas.microsoft.com/office/drawing/2014/main" id="{0C362641-3254-4CF9-9B97-06D9D742FB28}"/>
                  </a:ext>
                </a:extLst>
              </p:cNvPr>
              <p:cNvSpPr/>
              <p:nvPr/>
            </p:nvSpPr>
            <p:spPr>
              <a:xfrm rot="10800000" flipH="1">
                <a:off x="1513627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Isosceles Triangle 807">
                <a:extLst>
                  <a:ext uri="{FF2B5EF4-FFF2-40B4-BE49-F238E27FC236}">
                    <a16:creationId xmlns:a16="http://schemas.microsoft.com/office/drawing/2014/main" id="{61022348-81A6-47F6-9480-8EFC42E6B9E1}"/>
                  </a:ext>
                </a:extLst>
              </p:cNvPr>
              <p:cNvSpPr/>
              <p:nvPr/>
            </p:nvSpPr>
            <p:spPr>
              <a:xfrm flipH="1">
                <a:off x="2382222" y="172362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Isosceles Triangle 808">
                <a:extLst>
                  <a:ext uri="{FF2B5EF4-FFF2-40B4-BE49-F238E27FC236}">
                    <a16:creationId xmlns:a16="http://schemas.microsoft.com/office/drawing/2014/main" id="{6447248F-354C-4208-9946-9B9221BE1840}"/>
                  </a:ext>
                </a:extLst>
              </p:cNvPr>
              <p:cNvSpPr/>
              <p:nvPr/>
            </p:nvSpPr>
            <p:spPr>
              <a:xfrm rot="10800000" flipH="1">
                <a:off x="2382222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0" name="Connector: Elbow 809">
                <a:extLst>
                  <a:ext uri="{FF2B5EF4-FFF2-40B4-BE49-F238E27FC236}">
                    <a16:creationId xmlns:a16="http://schemas.microsoft.com/office/drawing/2014/main" id="{0602679C-9491-4188-921B-C535FD331540}"/>
                  </a:ext>
                </a:extLst>
              </p:cNvPr>
              <p:cNvCxnSpPr>
                <a:cxnSpLocks/>
                <a:stCxn id="808" idx="3"/>
                <a:endCxn id="771" idx="0"/>
              </p:cNvCxnSpPr>
              <p:nvPr/>
            </p:nvCxnSpPr>
            <p:spPr>
              <a:xfrm rot="16200000" flipH="1">
                <a:off x="2338006" y="1897863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1" name="Connector: Elbow 810">
                <a:extLst>
                  <a:ext uri="{FF2B5EF4-FFF2-40B4-BE49-F238E27FC236}">
                    <a16:creationId xmlns:a16="http://schemas.microsoft.com/office/drawing/2014/main" id="{1C67E513-20AC-4E2A-8B85-8F1DC2BF1262}"/>
                  </a:ext>
                </a:extLst>
              </p:cNvPr>
              <p:cNvCxnSpPr>
                <a:cxnSpLocks/>
                <a:stCxn id="806" idx="3"/>
                <a:endCxn id="739" idx="0"/>
              </p:cNvCxnSpPr>
              <p:nvPr/>
            </p:nvCxnSpPr>
            <p:spPr>
              <a:xfrm rot="16200000" flipH="1">
                <a:off x="1466872" y="1895322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6106918E-F8D3-4546-8021-B5BBC327B9E6}"/>
                  </a:ext>
                </a:extLst>
              </p:cNvPr>
              <p:cNvGrpSpPr/>
              <p:nvPr/>
            </p:nvGrpSpPr>
            <p:grpSpPr>
              <a:xfrm>
                <a:off x="2243964" y="1199379"/>
                <a:ext cx="115957" cy="115957"/>
                <a:chOff x="2227544" y="1339068"/>
                <a:chExt cx="115957" cy="115957"/>
              </a:xfrm>
            </p:grpSpPr>
            <p:sp>
              <p:nvSpPr>
                <p:cNvPr id="819" name="Arc 818">
                  <a:extLst>
                    <a:ext uri="{FF2B5EF4-FFF2-40B4-BE49-F238E27FC236}">
                      <a16:creationId xmlns:a16="http://schemas.microsoft.com/office/drawing/2014/main" id="{0FE815F9-B563-4653-BAD5-1C80AB0DBDA0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20" name="Straight Connector 819">
                  <a:extLst>
                    <a:ext uri="{FF2B5EF4-FFF2-40B4-BE49-F238E27FC236}">
                      <a16:creationId xmlns:a16="http://schemas.microsoft.com/office/drawing/2014/main" id="{06D76BD4-744D-4715-A9A0-84A82CF3E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1" name="Straight Connector 820">
                  <a:extLst>
                    <a:ext uri="{FF2B5EF4-FFF2-40B4-BE49-F238E27FC236}">
                      <a16:creationId xmlns:a16="http://schemas.microsoft.com/office/drawing/2014/main" id="{5FDA5523-C5A1-473C-9B71-FC5C6E269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2" name="Straight Connector 821">
                  <a:extLst>
                    <a:ext uri="{FF2B5EF4-FFF2-40B4-BE49-F238E27FC236}">
                      <a16:creationId xmlns:a16="http://schemas.microsoft.com/office/drawing/2014/main" id="{CA011A0D-F5CC-4DCC-9419-984CB087B1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Straight Connector 822">
                  <a:extLst>
                    <a:ext uri="{FF2B5EF4-FFF2-40B4-BE49-F238E27FC236}">
                      <a16:creationId xmlns:a16="http://schemas.microsoft.com/office/drawing/2014/main" id="{7B289DAA-E672-47D3-96F4-69E64F9EE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C26C8716-BA53-49BA-ACC8-3CEF5376A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5" name="Straight Connector 824">
                  <a:extLst>
                    <a:ext uri="{FF2B5EF4-FFF2-40B4-BE49-F238E27FC236}">
                      <a16:creationId xmlns:a16="http://schemas.microsoft.com/office/drawing/2014/main" id="{647F33B6-8F0B-4C53-BC2C-3EF27DFD2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215728CA-2FD1-4EE6-9A86-C983EBF9946E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2AD5FFF8-2761-4D98-8C63-2FA54DEC0308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3" name="Group 812">
                <a:extLst>
                  <a:ext uri="{FF2B5EF4-FFF2-40B4-BE49-F238E27FC236}">
                    <a16:creationId xmlns:a16="http://schemas.microsoft.com/office/drawing/2014/main" id="{0675F16F-EA28-4A9D-BE12-88C964D553C7}"/>
                  </a:ext>
                </a:extLst>
              </p:cNvPr>
              <p:cNvGrpSpPr/>
              <p:nvPr/>
            </p:nvGrpSpPr>
            <p:grpSpPr>
              <a:xfrm>
                <a:off x="2377728" y="1360792"/>
                <a:ext cx="115957" cy="115957"/>
                <a:chOff x="1376949" y="3671251"/>
                <a:chExt cx="115957" cy="115957"/>
              </a:xfrm>
            </p:grpSpPr>
            <p:sp>
              <p:nvSpPr>
                <p:cNvPr id="815" name="Arc 814">
                  <a:extLst>
                    <a:ext uri="{FF2B5EF4-FFF2-40B4-BE49-F238E27FC236}">
                      <a16:creationId xmlns:a16="http://schemas.microsoft.com/office/drawing/2014/main" id="{569A57C1-FC82-473A-A6F9-1B95663BCA5C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A92A8C81-FE1E-4266-AC9D-1BC0B885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A4A56CA4-101E-4FD8-8157-4938C28DEA16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8" name="Rectangle 817">
                  <a:extLst>
                    <a:ext uri="{FF2B5EF4-FFF2-40B4-BE49-F238E27FC236}">
                      <a16:creationId xmlns:a16="http://schemas.microsoft.com/office/drawing/2014/main" id="{6C9EEC8F-592B-4370-B4EC-21B13FFA2821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4" name="Connector: Elbow 813">
                <a:extLst>
                  <a:ext uri="{FF2B5EF4-FFF2-40B4-BE49-F238E27FC236}">
                    <a16:creationId xmlns:a16="http://schemas.microsoft.com/office/drawing/2014/main" id="{575DAC57-64D1-427A-8A79-E085E157A17D}"/>
                  </a:ext>
                </a:extLst>
              </p:cNvPr>
              <p:cNvCxnSpPr>
                <a:cxnSpLocks/>
                <a:stCxn id="807" idx="3"/>
                <a:endCxn id="809" idx="3"/>
              </p:cNvCxnSpPr>
              <p:nvPr/>
            </p:nvCxnSpPr>
            <p:spPr>
              <a:xfrm rot="5400000" flipH="1" flipV="1">
                <a:off x="1995656" y="1201947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51" name="Isosceles Triangle 850">
                <a:extLst>
                  <a:ext uri="{FF2B5EF4-FFF2-40B4-BE49-F238E27FC236}">
                    <a16:creationId xmlns:a16="http://schemas.microsoft.com/office/drawing/2014/main" id="{A62C38AD-07C0-440A-81BD-E12AEEFB74DC}"/>
                  </a:ext>
                </a:extLst>
              </p:cNvPr>
              <p:cNvSpPr/>
              <p:nvPr/>
            </p:nvSpPr>
            <p:spPr>
              <a:xfrm rot="16200000" flipH="1">
                <a:off x="1975740" y="121546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Isosceles Triangle 851">
                <a:extLst>
                  <a:ext uri="{FF2B5EF4-FFF2-40B4-BE49-F238E27FC236}">
                    <a16:creationId xmlns:a16="http://schemas.microsoft.com/office/drawing/2014/main" id="{23686B10-E508-455D-82FF-D8AB317A0025}"/>
                  </a:ext>
                </a:extLst>
              </p:cNvPr>
              <p:cNvSpPr/>
              <p:nvPr/>
            </p:nvSpPr>
            <p:spPr>
              <a:xfrm rot="5400000" flipH="1">
                <a:off x="1893444" y="121546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9" name="Isosceles Triangle 1318">
                <a:extLst>
                  <a:ext uri="{FF2B5EF4-FFF2-40B4-BE49-F238E27FC236}">
                    <a16:creationId xmlns:a16="http://schemas.microsoft.com/office/drawing/2014/main" id="{D4BB78A1-C828-4E94-9328-EB8D02824FC8}"/>
                  </a:ext>
                </a:extLst>
              </p:cNvPr>
              <p:cNvSpPr/>
              <p:nvPr/>
            </p:nvSpPr>
            <p:spPr>
              <a:xfrm rot="16200000" flipH="1">
                <a:off x="1984690" y="33848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0" name="Isosceles Triangle 1319">
                <a:extLst>
                  <a:ext uri="{FF2B5EF4-FFF2-40B4-BE49-F238E27FC236}">
                    <a16:creationId xmlns:a16="http://schemas.microsoft.com/office/drawing/2014/main" id="{A9DF223E-A79E-493F-9296-A084A6C6FAA2}"/>
                  </a:ext>
                </a:extLst>
              </p:cNvPr>
              <p:cNvSpPr/>
              <p:nvPr/>
            </p:nvSpPr>
            <p:spPr>
              <a:xfrm rot="5400000" flipH="1">
                <a:off x="1902394" y="33848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9" name="Connector: Elbow 798">
                <a:extLst>
                  <a:ext uri="{FF2B5EF4-FFF2-40B4-BE49-F238E27FC236}">
                    <a16:creationId xmlns:a16="http://schemas.microsoft.com/office/drawing/2014/main" id="{67A7343C-B74E-47C7-A517-A51C45D9E3BE}"/>
                  </a:ext>
                </a:extLst>
              </p:cNvPr>
              <p:cNvCxnSpPr>
                <a:cxnSpLocks/>
                <a:stCxn id="798" idx="3"/>
                <a:endCxn id="771" idx="2"/>
              </p:cNvCxnSpPr>
              <p:nvPr/>
            </p:nvCxnSpPr>
            <p:spPr>
              <a:xfrm rot="5400000" flipH="1" flipV="1">
                <a:off x="2335127" y="3021359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6F7DF7-24E1-488A-8CE6-A928C9C39A26}"/>
                </a:ext>
              </a:extLst>
            </p:cNvPr>
            <p:cNvGrpSpPr/>
            <p:nvPr/>
          </p:nvGrpSpPr>
          <p:grpSpPr>
            <a:xfrm>
              <a:off x="4715943" y="921846"/>
              <a:ext cx="2765439" cy="2969871"/>
              <a:chOff x="4715943" y="921846"/>
              <a:chExt cx="2765439" cy="2969871"/>
            </a:xfrm>
          </p:grpSpPr>
          <p:cxnSp>
            <p:nvCxnSpPr>
              <p:cNvPr id="972" name="Connector: Elbow 971">
                <a:extLst>
                  <a:ext uri="{FF2B5EF4-FFF2-40B4-BE49-F238E27FC236}">
                    <a16:creationId xmlns:a16="http://schemas.microsoft.com/office/drawing/2014/main" id="{D7C49307-1B6C-4E47-82FF-EC3FDFC35BB7}"/>
                  </a:ext>
                </a:extLst>
              </p:cNvPr>
              <p:cNvCxnSpPr>
                <a:cxnSpLocks/>
                <a:stCxn id="1003" idx="0"/>
                <a:endCxn id="1010" idx="3"/>
              </p:cNvCxnSpPr>
              <p:nvPr/>
            </p:nvCxnSpPr>
            <p:spPr>
              <a:xfrm rot="16200000" flipV="1">
                <a:off x="6741467" y="3284944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FE113AD7-F924-425A-B8D6-7C3450FE2565}"/>
                  </a:ext>
                </a:extLst>
              </p:cNvPr>
              <p:cNvSpPr/>
              <p:nvPr/>
            </p:nvSpPr>
            <p:spPr>
              <a:xfrm>
                <a:off x="5621296" y="1988327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974" name="Connector: Elbow 973">
                <a:extLst>
                  <a:ext uri="{FF2B5EF4-FFF2-40B4-BE49-F238E27FC236}">
                    <a16:creationId xmlns:a16="http://schemas.microsoft.com/office/drawing/2014/main" id="{CB076E00-7000-48BA-8C6F-A4F8C600FF97}"/>
                  </a:ext>
                </a:extLst>
              </p:cNvPr>
              <p:cNvCxnSpPr>
                <a:cxnSpLocks/>
                <a:stCxn id="977" idx="3"/>
                <a:endCxn id="973" idx="2"/>
              </p:cNvCxnSpPr>
              <p:nvPr/>
            </p:nvCxnSpPr>
            <p:spPr>
              <a:xfrm rot="5400000" flipH="1" flipV="1">
                <a:off x="5590435" y="2955306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76" name="Isosceles Triangle 975">
                <a:extLst>
                  <a:ext uri="{FF2B5EF4-FFF2-40B4-BE49-F238E27FC236}">
                    <a16:creationId xmlns:a16="http://schemas.microsoft.com/office/drawing/2014/main" id="{9F46A22F-A026-4995-93E7-57E1810F0E50}"/>
                  </a:ext>
                </a:extLst>
              </p:cNvPr>
              <p:cNvSpPr/>
              <p:nvPr/>
            </p:nvSpPr>
            <p:spPr>
              <a:xfrm flipH="1">
                <a:off x="5573564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7" name="Isosceles Triangle 976">
                <a:extLst>
                  <a:ext uri="{FF2B5EF4-FFF2-40B4-BE49-F238E27FC236}">
                    <a16:creationId xmlns:a16="http://schemas.microsoft.com/office/drawing/2014/main" id="{E8B72AA9-A4D1-49FE-8373-A8BF73FF088C}"/>
                  </a:ext>
                </a:extLst>
              </p:cNvPr>
              <p:cNvSpPr/>
              <p:nvPr/>
            </p:nvSpPr>
            <p:spPr>
              <a:xfrm rot="10800000" flipH="1">
                <a:off x="5573564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8" name="Isosceles Triangle 977">
                <a:extLst>
                  <a:ext uri="{FF2B5EF4-FFF2-40B4-BE49-F238E27FC236}">
                    <a16:creationId xmlns:a16="http://schemas.microsoft.com/office/drawing/2014/main" id="{B154493D-89D9-477F-9428-F18AF90F415C}"/>
                  </a:ext>
                </a:extLst>
              </p:cNvPr>
              <p:cNvSpPr/>
              <p:nvPr/>
            </p:nvSpPr>
            <p:spPr>
              <a:xfrm flipH="1">
                <a:off x="5830739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9" name="Isosceles Triangle 978">
                <a:extLst>
                  <a:ext uri="{FF2B5EF4-FFF2-40B4-BE49-F238E27FC236}">
                    <a16:creationId xmlns:a16="http://schemas.microsoft.com/office/drawing/2014/main" id="{48829EB1-5A60-4583-98C4-F321FA6948C2}"/>
                  </a:ext>
                </a:extLst>
              </p:cNvPr>
              <p:cNvSpPr/>
              <p:nvPr/>
            </p:nvSpPr>
            <p:spPr>
              <a:xfrm rot="10800000" flipH="1">
                <a:off x="5830739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0" name="Connector: Elbow 979">
                <a:extLst>
                  <a:ext uri="{FF2B5EF4-FFF2-40B4-BE49-F238E27FC236}">
                    <a16:creationId xmlns:a16="http://schemas.microsoft.com/office/drawing/2014/main" id="{11A47E2D-C919-424F-B3D4-770125DD6687}"/>
                  </a:ext>
                </a:extLst>
              </p:cNvPr>
              <p:cNvCxnSpPr>
                <a:cxnSpLocks/>
                <a:stCxn id="983" idx="3"/>
              </p:cNvCxnSpPr>
              <p:nvPr/>
            </p:nvCxnSpPr>
            <p:spPr>
              <a:xfrm rot="16200000" flipH="1" flipV="1">
                <a:off x="5719021" y="1828878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1" name="Connector: Elbow 980">
                <a:extLst>
                  <a:ext uri="{FF2B5EF4-FFF2-40B4-BE49-F238E27FC236}">
                    <a16:creationId xmlns:a16="http://schemas.microsoft.com/office/drawing/2014/main" id="{BBDEFE12-51F6-493C-8FE5-BB6B0AAD8B2E}"/>
                  </a:ext>
                </a:extLst>
              </p:cNvPr>
              <p:cNvCxnSpPr>
                <a:cxnSpLocks/>
                <a:stCxn id="985" idx="3"/>
              </p:cNvCxnSpPr>
              <p:nvPr/>
            </p:nvCxnSpPr>
            <p:spPr>
              <a:xfrm rot="5400000" flipV="1">
                <a:off x="5590433" y="1828879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82" name="Isosceles Triangle 981">
                <a:extLst>
                  <a:ext uri="{FF2B5EF4-FFF2-40B4-BE49-F238E27FC236}">
                    <a16:creationId xmlns:a16="http://schemas.microsoft.com/office/drawing/2014/main" id="{94A565F5-DD42-4D4D-9697-B097032C69C0}"/>
                  </a:ext>
                </a:extLst>
              </p:cNvPr>
              <p:cNvSpPr/>
              <p:nvPr/>
            </p:nvSpPr>
            <p:spPr>
              <a:xfrm rot="10800000" flipH="1">
                <a:off x="5830739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3" name="Isosceles Triangle 982">
                <a:extLst>
                  <a:ext uri="{FF2B5EF4-FFF2-40B4-BE49-F238E27FC236}">
                    <a16:creationId xmlns:a16="http://schemas.microsoft.com/office/drawing/2014/main" id="{4CFEC34B-EA44-4A79-BDF8-FAFBB772239A}"/>
                  </a:ext>
                </a:extLst>
              </p:cNvPr>
              <p:cNvSpPr/>
              <p:nvPr/>
            </p:nvSpPr>
            <p:spPr>
              <a:xfrm flipH="1">
                <a:off x="5830739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4" name="Isosceles Triangle 983">
                <a:extLst>
                  <a:ext uri="{FF2B5EF4-FFF2-40B4-BE49-F238E27FC236}">
                    <a16:creationId xmlns:a16="http://schemas.microsoft.com/office/drawing/2014/main" id="{DA6E0EF5-8903-4098-A29A-22B833C7ED3C}"/>
                  </a:ext>
                </a:extLst>
              </p:cNvPr>
              <p:cNvSpPr/>
              <p:nvPr/>
            </p:nvSpPr>
            <p:spPr>
              <a:xfrm rot="10800000" flipH="1">
                <a:off x="5573564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Isosceles Triangle 984">
                <a:extLst>
                  <a:ext uri="{FF2B5EF4-FFF2-40B4-BE49-F238E27FC236}">
                    <a16:creationId xmlns:a16="http://schemas.microsoft.com/office/drawing/2014/main" id="{27C0F0B2-8939-45AE-9A2B-7402A8803470}"/>
                  </a:ext>
                </a:extLst>
              </p:cNvPr>
              <p:cNvSpPr/>
              <p:nvPr/>
            </p:nvSpPr>
            <p:spPr>
              <a:xfrm flipH="1">
                <a:off x="5573564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1101459D-3F35-4DC5-A4AD-714A3C831181}"/>
                  </a:ext>
                </a:extLst>
              </p:cNvPr>
              <p:cNvSpPr/>
              <p:nvPr/>
            </p:nvSpPr>
            <p:spPr>
              <a:xfrm>
                <a:off x="5166740" y="3445309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D542D69E-ACC9-4DF1-BDC3-B3763E778127}"/>
                  </a:ext>
                </a:extLst>
              </p:cNvPr>
              <p:cNvSpPr/>
              <p:nvPr/>
            </p:nvSpPr>
            <p:spPr>
              <a:xfrm>
                <a:off x="6730669" y="1006681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988" name="Isosceles Triangle 987">
                <a:extLst>
                  <a:ext uri="{FF2B5EF4-FFF2-40B4-BE49-F238E27FC236}">
                    <a16:creationId xmlns:a16="http://schemas.microsoft.com/office/drawing/2014/main" id="{5ECB15B3-D99E-421C-91C1-694F928E9867}"/>
                  </a:ext>
                </a:extLst>
              </p:cNvPr>
              <p:cNvSpPr/>
              <p:nvPr/>
            </p:nvSpPr>
            <p:spPr>
              <a:xfrm rot="16200000" flipH="1">
                <a:off x="4914709" y="35015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Isosceles Triangle 988">
                <a:extLst>
                  <a:ext uri="{FF2B5EF4-FFF2-40B4-BE49-F238E27FC236}">
                    <a16:creationId xmlns:a16="http://schemas.microsoft.com/office/drawing/2014/main" id="{35EE8D3F-B79B-4AE0-B7E3-E34EA2588130}"/>
                  </a:ext>
                </a:extLst>
              </p:cNvPr>
              <p:cNvSpPr/>
              <p:nvPr/>
            </p:nvSpPr>
            <p:spPr>
              <a:xfrm rot="5400000" flipH="1">
                <a:off x="4832413" y="35015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68C426A1-DC3F-47D2-B0B6-958C46A13FE2}"/>
                  </a:ext>
                </a:extLst>
              </p:cNvPr>
              <p:cNvCxnSpPr>
                <a:stCxn id="989" idx="0"/>
                <a:endCxn id="991" idx="1"/>
              </p:cNvCxnSpPr>
              <p:nvPr/>
            </p:nvCxnSpPr>
            <p:spPr>
              <a:xfrm rot="5400000" flipH="1">
                <a:off x="4828491" y="3449871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991" name="Partial Circle 990">
                <a:extLst>
                  <a:ext uri="{FF2B5EF4-FFF2-40B4-BE49-F238E27FC236}">
                    <a16:creationId xmlns:a16="http://schemas.microsoft.com/office/drawing/2014/main" id="{51B377A6-7FBB-44B4-8E77-29C03B36B2B5}"/>
                  </a:ext>
                </a:extLst>
              </p:cNvPr>
              <p:cNvSpPr/>
              <p:nvPr/>
            </p:nvSpPr>
            <p:spPr>
              <a:xfrm rot="10800000">
                <a:off x="4838996" y="3357070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2" name="Connector: Elbow 991">
                <a:extLst>
                  <a:ext uri="{FF2B5EF4-FFF2-40B4-BE49-F238E27FC236}">
                    <a16:creationId xmlns:a16="http://schemas.microsoft.com/office/drawing/2014/main" id="{03E259C7-7651-4856-B3E9-0946E01ED198}"/>
                  </a:ext>
                </a:extLst>
              </p:cNvPr>
              <p:cNvCxnSpPr>
                <a:stCxn id="986" idx="3"/>
                <a:endCxn id="976" idx="3"/>
              </p:cNvCxnSpPr>
              <p:nvPr/>
            </p:nvCxnSpPr>
            <p:spPr>
              <a:xfrm flipV="1">
                <a:off x="5492708" y="3279346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E90564D2-120D-426C-B7D1-64A49596077C}"/>
                  </a:ext>
                </a:extLst>
              </p:cNvPr>
              <p:cNvCxnSpPr>
                <a:stCxn id="986" idx="1"/>
              </p:cNvCxnSpPr>
              <p:nvPr/>
            </p:nvCxnSpPr>
            <p:spPr>
              <a:xfrm flipH="1">
                <a:off x="5005028" y="3544637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994" name="Straight Connector 993">
                <a:extLst>
                  <a:ext uri="{FF2B5EF4-FFF2-40B4-BE49-F238E27FC236}">
                    <a16:creationId xmlns:a16="http://schemas.microsoft.com/office/drawing/2014/main" id="{1634395B-C0FA-41AF-8379-647CC13C6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5943" y="3542672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995" name="Isosceles Triangle 994">
                <a:extLst>
                  <a:ext uri="{FF2B5EF4-FFF2-40B4-BE49-F238E27FC236}">
                    <a16:creationId xmlns:a16="http://schemas.microsoft.com/office/drawing/2014/main" id="{4CDE351E-27C2-42BE-8B1F-2E9FBCEDA571}"/>
                  </a:ext>
                </a:extLst>
              </p:cNvPr>
              <p:cNvSpPr/>
              <p:nvPr/>
            </p:nvSpPr>
            <p:spPr>
              <a:xfrm rot="16200000" flipH="1">
                <a:off x="7262426" y="10642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Isosceles Triangle 995">
                <a:extLst>
                  <a:ext uri="{FF2B5EF4-FFF2-40B4-BE49-F238E27FC236}">
                    <a16:creationId xmlns:a16="http://schemas.microsoft.com/office/drawing/2014/main" id="{86B4DDF2-DF52-4273-8C1C-5435BAAA7C72}"/>
                  </a:ext>
                </a:extLst>
              </p:cNvPr>
              <p:cNvSpPr/>
              <p:nvPr/>
            </p:nvSpPr>
            <p:spPr>
              <a:xfrm rot="5400000" flipH="1">
                <a:off x="7180130" y="10642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7" name="Straight Connector 996">
                <a:extLst>
                  <a:ext uri="{FF2B5EF4-FFF2-40B4-BE49-F238E27FC236}">
                    <a16:creationId xmlns:a16="http://schemas.microsoft.com/office/drawing/2014/main" id="{FE909CD6-B7B9-4715-B2BD-7393360726B4}"/>
                  </a:ext>
                </a:extLst>
              </p:cNvPr>
              <p:cNvCxnSpPr>
                <a:stCxn id="996" idx="0"/>
                <a:endCxn id="998" idx="1"/>
              </p:cNvCxnSpPr>
              <p:nvPr/>
            </p:nvCxnSpPr>
            <p:spPr>
              <a:xfrm flipH="1" flipV="1">
                <a:off x="7269009" y="921846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98" name="Partial Circle 997">
                <a:extLst>
                  <a:ext uri="{FF2B5EF4-FFF2-40B4-BE49-F238E27FC236}">
                    <a16:creationId xmlns:a16="http://schemas.microsoft.com/office/drawing/2014/main" id="{4BF8321B-861F-4273-B259-D7997AF44019}"/>
                  </a:ext>
                </a:extLst>
              </p:cNvPr>
              <p:cNvSpPr/>
              <p:nvPr/>
            </p:nvSpPr>
            <p:spPr>
              <a:xfrm rot="10800000">
                <a:off x="7186713" y="921846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22E518CD-38ED-45C3-885C-44F29519270A}"/>
                  </a:ext>
                </a:extLst>
              </p:cNvPr>
              <p:cNvCxnSpPr>
                <a:cxnSpLocks/>
                <a:stCxn id="996" idx="3"/>
                <a:endCxn id="987" idx="3"/>
              </p:cNvCxnSpPr>
              <p:nvPr/>
            </p:nvCxnSpPr>
            <p:spPr>
              <a:xfrm flipH="1">
                <a:off x="7056637" y="1105433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4A923D58-31AF-48FC-BCA9-69DC0727A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51305" y="1107477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1" name="Connector: Elbow 1000">
                <a:extLst>
                  <a:ext uri="{FF2B5EF4-FFF2-40B4-BE49-F238E27FC236}">
                    <a16:creationId xmlns:a16="http://schemas.microsoft.com/office/drawing/2014/main" id="{14E9336F-A600-4DC7-BF22-743CCBE915F0}"/>
                  </a:ext>
                </a:extLst>
              </p:cNvPr>
              <p:cNvCxnSpPr>
                <a:cxnSpLocks/>
                <a:stCxn id="984" idx="3"/>
                <a:endCxn id="987" idx="1"/>
              </p:cNvCxnSpPr>
              <p:nvPr/>
            </p:nvCxnSpPr>
            <p:spPr>
              <a:xfrm rot="5400000" flipH="1" flipV="1">
                <a:off x="5912274" y="815031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02" name="Isosceles Triangle 1001">
                <a:extLst>
                  <a:ext uri="{FF2B5EF4-FFF2-40B4-BE49-F238E27FC236}">
                    <a16:creationId xmlns:a16="http://schemas.microsoft.com/office/drawing/2014/main" id="{0B32C1B9-AE0D-4625-93C3-7D7622940806}"/>
                  </a:ext>
                </a:extLst>
              </p:cNvPr>
              <p:cNvSpPr/>
              <p:nvPr/>
            </p:nvSpPr>
            <p:spPr>
              <a:xfrm>
                <a:off x="7172642" y="3819061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Oval 1002">
                <a:extLst>
                  <a:ext uri="{FF2B5EF4-FFF2-40B4-BE49-F238E27FC236}">
                    <a16:creationId xmlns:a16="http://schemas.microsoft.com/office/drawing/2014/main" id="{48F17AEA-B937-4115-AF59-5903F04708CD}"/>
                  </a:ext>
                </a:extLst>
              </p:cNvPr>
              <p:cNvSpPr/>
              <p:nvPr/>
            </p:nvSpPr>
            <p:spPr>
              <a:xfrm>
                <a:off x="7172642" y="3767591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Oval 1003">
                <a:extLst>
                  <a:ext uri="{FF2B5EF4-FFF2-40B4-BE49-F238E27FC236}">
                    <a16:creationId xmlns:a16="http://schemas.microsoft.com/office/drawing/2014/main" id="{DD78690F-A61B-4AAB-AD30-67E454A31616}"/>
                  </a:ext>
                </a:extLst>
              </p:cNvPr>
              <p:cNvSpPr/>
              <p:nvPr/>
            </p:nvSpPr>
            <p:spPr>
              <a:xfrm>
                <a:off x="7197745" y="3792694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AD97F646-F2B9-422A-8FD2-26C536DBF7B1}"/>
                  </a:ext>
                </a:extLst>
              </p:cNvPr>
              <p:cNvSpPr/>
              <p:nvPr/>
            </p:nvSpPr>
            <p:spPr>
              <a:xfrm>
                <a:off x="6489889" y="1988327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07" name="Connector: Elbow 1006">
                <a:extLst>
                  <a:ext uri="{FF2B5EF4-FFF2-40B4-BE49-F238E27FC236}">
                    <a16:creationId xmlns:a16="http://schemas.microsoft.com/office/drawing/2014/main" id="{1C3C7FF0-32E3-4E8B-AC55-298B31D09E35}"/>
                  </a:ext>
                </a:extLst>
              </p:cNvPr>
              <p:cNvCxnSpPr>
                <a:cxnSpLocks/>
                <a:stCxn id="1011" idx="3"/>
                <a:endCxn id="1005" idx="2"/>
              </p:cNvCxnSpPr>
              <p:nvPr/>
            </p:nvCxnSpPr>
            <p:spPr>
              <a:xfrm rot="16200000" flipV="1">
                <a:off x="6587616" y="295530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08" name="Isosceles Triangle 1007">
                <a:extLst>
                  <a:ext uri="{FF2B5EF4-FFF2-40B4-BE49-F238E27FC236}">
                    <a16:creationId xmlns:a16="http://schemas.microsoft.com/office/drawing/2014/main" id="{7141489C-F73A-4F5D-9979-F56E092C6F18}"/>
                  </a:ext>
                </a:extLst>
              </p:cNvPr>
              <p:cNvSpPr/>
              <p:nvPr/>
            </p:nvSpPr>
            <p:spPr>
              <a:xfrm flipH="1">
                <a:off x="6442158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Isosceles Triangle 1008">
                <a:extLst>
                  <a:ext uri="{FF2B5EF4-FFF2-40B4-BE49-F238E27FC236}">
                    <a16:creationId xmlns:a16="http://schemas.microsoft.com/office/drawing/2014/main" id="{5B2CE256-4D0C-4894-B621-29F5C2B65C22}"/>
                  </a:ext>
                </a:extLst>
              </p:cNvPr>
              <p:cNvSpPr/>
              <p:nvPr/>
            </p:nvSpPr>
            <p:spPr>
              <a:xfrm rot="10800000" flipH="1">
                <a:off x="6442158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0" name="Isosceles Triangle 1009">
                <a:extLst>
                  <a:ext uri="{FF2B5EF4-FFF2-40B4-BE49-F238E27FC236}">
                    <a16:creationId xmlns:a16="http://schemas.microsoft.com/office/drawing/2014/main" id="{6F5A9EFD-75A9-44D4-84B9-5A425222D6C8}"/>
                  </a:ext>
                </a:extLst>
              </p:cNvPr>
              <p:cNvSpPr/>
              <p:nvPr/>
            </p:nvSpPr>
            <p:spPr>
              <a:xfrm flipH="1">
                <a:off x="6699333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Isosceles Triangle 1010">
                <a:extLst>
                  <a:ext uri="{FF2B5EF4-FFF2-40B4-BE49-F238E27FC236}">
                    <a16:creationId xmlns:a16="http://schemas.microsoft.com/office/drawing/2014/main" id="{486C3090-AFC2-4A71-B75C-3D74F8DE855D}"/>
                  </a:ext>
                </a:extLst>
              </p:cNvPr>
              <p:cNvSpPr/>
              <p:nvPr/>
            </p:nvSpPr>
            <p:spPr>
              <a:xfrm rot="10800000" flipH="1">
                <a:off x="6699333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2" name="Connector: Elbow 1011">
                <a:extLst>
                  <a:ext uri="{FF2B5EF4-FFF2-40B4-BE49-F238E27FC236}">
                    <a16:creationId xmlns:a16="http://schemas.microsoft.com/office/drawing/2014/main" id="{1FE2C0BB-064C-431C-8E59-4D67003F3A5D}"/>
                  </a:ext>
                </a:extLst>
              </p:cNvPr>
              <p:cNvCxnSpPr>
                <a:cxnSpLocks/>
                <a:stCxn id="1015" idx="3"/>
              </p:cNvCxnSpPr>
              <p:nvPr/>
            </p:nvCxnSpPr>
            <p:spPr>
              <a:xfrm rot="16200000" flipH="1" flipV="1">
                <a:off x="6587615" y="1828878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3" name="Connector: Elbow 1012">
                <a:extLst>
                  <a:ext uri="{FF2B5EF4-FFF2-40B4-BE49-F238E27FC236}">
                    <a16:creationId xmlns:a16="http://schemas.microsoft.com/office/drawing/2014/main" id="{68AB4A03-57FF-429C-A5A1-409FF6D9EDA7}"/>
                  </a:ext>
                </a:extLst>
              </p:cNvPr>
              <p:cNvCxnSpPr>
                <a:cxnSpLocks/>
                <a:stCxn id="1017" idx="3"/>
              </p:cNvCxnSpPr>
              <p:nvPr/>
            </p:nvCxnSpPr>
            <p:spPr>
              <a:xfrm rot="5400000" flipV="1">
                <a:off x="6459027" y="1828879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14" name="Isosceles Triangle 1013">
                <a:extLst>
                  <a:ext uri="{FF2B5EF4-FFF2-40B4-BE49-F238E27FC236}">
                    <a16:creationId xmlns:a16="http://schemas.microsoft.com/office/drawing/2014/main" id="{8C018A11-1E27-42C1-A6D6-BAD3C4D4ABF9}"/>
                  </a:ext>
                </a:extLst>
              </p:cNvPr>
              <p:cNvSpPr/>
              <p:nvPr/>
            </p:nvSpPr>
            <p:spPr>
              <a:xfrm rot="10800000" flipH="1">
                <a:off x="6699333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Isosceles Triangle 1014">
                <a:extLst>
                  <a:ext uri="{FF2B5EF4-FFF2-40B4-BE49-F238E27FC236}">
                    <a16:creationId xmlns:a16="http://schemas.microsoft.com/office/drawing/2014/main" id="{9E8AC75C-13CC-4DA6-8D4C-794B750D870D}"/>
                  </a:ext>
                </a:extLst>
              </p:cNvPr>
              <p:cNvSpPr/>
              <p:nvPr/>
            </p:nvSpPr>
            <p:spPr>
              <a:xfrm flipH="1">
                <a:off x="6699333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Isosceles Triangle 1015">
                <a:extLst>
                  <a:ext uri="{FF2B5EF4-FFF2-40B4-BE49-F238E27FC236}">
                    <a16:creationId xmlns:a16="http://schemas.microsoft.com/office/drawing/2014/main" id="{5D0766AF-AFB1-4B56-9238-4530F3ABF2F9}"/>
                  </a:ext>
                </a:extLst>
              </p:cNvPr>
              <p:cNvSpPr/>
              <p:nvPr/>
            </p:nvSpPr>
            <p:spPr>
              <a:xfrm rot="10800000" flipH="1">
                <a:off x="6442158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Isosceles Triangle 1016">
                <a:extLst>
                  <a:ext uri="{FF2B5EF4-FFF2-40B4-BE49-F238E27FC236}">
                    <a16:creationId xmlns:a16="http://schemas.microsoft.com/office/drawing/2014/main" id="{E91420B2-8B79-42F0-8BA3-03D360272A0E}"/>
                  </a:ext>
                </a:extLst>
              </p:cNvPr>
              <p:cNvSpPr/>
              <p:nvPr/>
            </p:nvSpPr>
            <p:spPr>
              <a:xfrm flipH="1">
                <a:off x="6442158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8" name="Connector: Elbow 1017">
                <a:extLst>
                  <a:ext uri="{FF2B5EF4-FFF2-40B4-BE49-F238E27FC236}">
                    <a16:creationId xmlns:a16="http://schemas.microsoft.com/office/drawing/2014/main" id="{AE2A0D8A-5848-4C8B-A3AC-03AE98BDC9E0}"/>
                  </a:ext>
                </a:extLst>
              </p:cNvPr>
              <p:cNvCxnSpPr>
                <a:cxnSpLocks/>
                <a:stCxn id="1016" idx="3"/>
                <a:endCxn id="987" idx="1"/>
              </p:cNvCxnSpPr>
              <p:nvPr/>
            </p:nvCxnSpPr>
            <p:spPr>
              <a:xfrm rot="5400000" flipH="1" flipV="1">
                <a:off x="6346571" y="1249328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9" name="Connector: Elbow 1018">
                <a:extLst>
                  <a:ext uri="{FF2B5EF4-FFF2-40B4-BE49-F238E27FC236}">
                    <a16:creationId xmlns:a16="http://schemas.microsoft.com/office/drawing/2014/main" id="{081D46C4-AE32-4C96-879C-0DAF01B7942F}"/>
                  </a:ext>
                </a:extLst>
              </p:cNvPr>
              <p:cNvCxnSpPr>
                <a:cxnSpLocks/>
                <a:stCxn id="1014" idx="3"/>
                <a:endCxn id="987" idx="2"/>
              </p:cNvCxnSpPr>
              <p:nvPr/>
            </p:nvCxnSpPr>
            <p:spPr>
              <a:xfrm rot="5400000" flipH="1" flipV="1">
                <a:off x="6606315" y="1346087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9F2F9EC9-C3A4-4005-B7BD-C486674F7053}"/>
                  </a:ext>
                </a:extLst>
              </p:cNvPr>
              <p:cNvCxnSpPr>
                <a:cxnSpLocks/>
                <a:endCxn id="1004" idx="3"/>
              </p:cNvCxnSpPr>
              <p:nvPr/>
            </p:nvCxnSpPr>
            <p:spPr>
              <a:xfrm flipH="1">
                <a:off x="7205468" y="3837706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021" name="Group 1020">
                <a:extLst>
                  <a:ext uri="{FF2B5EF4-FFF2-40B4-BE49-F238E27FC236}">
                    <a16:creationId xmlns:a16="http://schemas.microsoft.com/office/drawing/2014/main" id="{278BC199-A28A-4FD6-9C6F-3C3549D6AC30}"/>
                  </a:ext>
                </a:extLst>
              </p:cNvPr>
              <p:cNvGrpSpPr/>
              <p:nvPr/>
            </p:nvGrpSpPr>
            <p:grpSpPr>
              <a:xfrm>
                <a:off x="6436788" y="1361819"/>
                <a:ext cx="115957" cy="115957"/>
                <a:chOff x="2227544" y="1339068"/>
                <a:chExt cx="115957" cy="115957"/>
              </a:xfrm>
            </p:grpSpPr>
            <p:sp>
              <p:nvSpPr>
                <p:cNvPr id="1078" name="Arc 1077">
                  <a:extLst>
                    <a:ext uri="{FF2B5EF4-FFF2-40B4-BE49-F238E27FC236}">
                      <a16:creationId xmlns:a16="http://schemas.microsoft.com/office/drawing/2014/main" id="{ACE8208E-897F-4A93-96B2-DCF9740C315E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79" name="Straight Connector 1078">
                  <a:extLst>
                    <a:ext uri="{FF2B5EF4-FFF2-40B4-BE49-F238E27FC236}">
                      <a16:creationId xmlns:a16="http://schemas.microsoft.com/office/drawing/2014/main" id="{A2C7778A-3CC5-4E14-B475-1BA16BB2E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0" name="Straight Connector 1079">
                  <a:extLst>
                    <a:ext uri="{FF2B5EF4-FFF2-40B4-BE49-F238E27FC236}">
                      <a16:creationId xmlns:a16="http://schemas.microsoft.com/office/drawing/2014/main" id="{72A86B04-CF8D-45D8-9F67-A97EE50A6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1" name="Straight Connector 1080">
                  <a:extLst>
                    <a:ext uri="{FF2B5EF4-FFF2-40B4-BE49-F238E27FC236}">
                      <a16:creationId xmlns:a16="http://schemas.microsoft.com/office/drawing/2014/main" id="{5FC8A0BE-15BA-4B62-98E6-55CAB8A18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E98ED5DB-BDEC-4A28-B567-D2247CB34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Straight Connector 1082">
                  <a:extLst>
                    <a:ext uri="{FF2B5EF4-FFF2-40B4-BE49-F238E27FC236}">
                      <a16:creationId xmlns:a16="http://schemas.microsoft.com/office/drawing/2014/main" id="{7C526AB7-8AA6-45E5-BAF7-854026CA4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B33E3405-2EB7-43FD-89C1-51192CD473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5" name="Rectangle 1084">
                  <a:extLst>
                    <a:ext uri="{FF2B5EF4-FFF2-40B4-BE49-F238E27FC236}">
                      <a16:creationId xmlns:a16="http://schemas.microsoft.com/office/drawing/2014/main" id="{E4FCE943-C555-4E9B-8427-73DF37420D51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Rectangle 1085">
                  <a:extLst>
                    <a:ext uri="{FF2B5EF4-FFF2-40B4-BE49-F238E27FC236}">
                      <a16:creationId xmlns:a16="http://schemas.microsoft.com/office/drawing/2014/main" id="{160EBAA3-3AE5-4536-BC8A-8A2E325186F9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22" name="Connector: Elbow 1021">
                <a:extLst>
                  <a:ext uri="{FF2B5EF4-FFF2-40B4-BE49-F238E27FC236}">
                    <a16:creationId xmlns:a16="http://schemas.microsoft.com/office/drawing/2014/main" id="{1735E9EE-4D4C-477A-80E9-BF8CDE587E8E}"/>
                  </a:ext>
                </a:extLst>
              </p:cNvPr>
              <p:cNvCxnSpPr>
                <a:cxnSpLocks/>
                <a:stCxn id="982" idx="3"/>
                <a:endCxn id="987" idx="2"/>
              </p:cNvCxnSpPr>
              <p:nvPr/>
            </p:nvCxnSpPr>
            <p:spPr>
              <a:xfrm rot="5400000" flipH="1" flipV="1">
                <a:off x="6172018" y="911790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F362C51C-1275-4C5E-BEA5-91F4F9D7E7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1453" y="333117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90B18D38-1C5C-465E-B1B9-93E710DF4C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503727" y="333117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70BBB45F-B719-49AD-9901-667B206FE9D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1453" y="332482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88CFB6EA-4A31-4201-907C-9C9C5E3BB79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3358" y="332101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E4E8E160-D889-4604-9AC0-64A3F4EE32F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505632" y="332101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8" name="Isosceles Triangle 1027">
                <a:extLst>
                  <a:ext uri="{FF2B5EF4-FFF2-40B4-BE49-F238E27FC236}">
                    <a16:creationId xmlns:a16="http://schemas.microsoft.com/office/drawing/2014/main" id="{D59C5BD2-BE56-4307-9550-A3A17342AFA0}"/>
                  </a:ext>
                </a:extLst>
              </p:cNvPr>
              <p:cNvSpPr/>
              <p:nvPr/>
            </p:nvSpPr>
            <p:spPr>
              <a:xfrm flipH="1">
                <a:off x="5702150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Isosceles Triangle 1028">
                <a:extLst>
                  <a:ext uri="{FF2B5EF4-FFF2-40B4-BE49-F238E27FC236}">
                    <a16:creationId xmlns:a16="http://schemas.microsoft.com/office/drawing/2014/main" id="{31455659-23D5-4805-9EE2-B2748C717EBF}"/>
                  </a:ext>
                </a:extLst>
              </p:cNvPr>
              <p:cNvSpPr/>
              <p:nvPr/>
            </p:nvSpPr>
            <p:spPr>
              <a:xfrm rot="10800000" flipH="1">
                <a:off x="5702150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0" name="Connector: Elbow 1029">
                <a:extLst>
                  <a:ext uri="{FF2B5EF4-FFF2-40B4-BE49-F238E27FC236}">
                    <a16:creationId xmlns:a16="http://schemas.microsoft.com/office/drawing/2014/main" id="{BA5C00AF-0ACB-4CE3-97DA-EBF2A3501C62}"/>
                  </a:ext>
                </a:extLst>
              </p:cNvPr>
              <p:cNvCxnSpPr>
                <a:cxnSpLocks/>
                <a:stCxn id="1029" idx="3"/>
                <a:endCxn id="973" idx="2"/>
              </p:cNvCxnSpPr>
              <p:nvPr/>
            </p:nvCxnSpPr>
            <p:spPr>
              <a:xfrm rot="5400000" flipH="1" flipV="1">
                <a:off x="5654728" y="3019598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31" name="Isosceles Triangle 1030">
                <a:extLst>
                  <a:ext uri="{FF2B5EF4-FFF2-40B4-BE49-F238E27FC236}">
                    <a16:creationId xmlns:a16="http://schemas.microsoft.com/office/drawing/2014/main" id="{B2BBC9C9-6CD3-4787-993F-61008D4C3BA5}"/>
                  </a:ext>
                </a:extLst>
              </p:cNvPr>
              <p:cNvSpPr/>
              <p:nvPr/>
            </p:nvSpPr>
            <p:spPr>
              <a:xfrm flipH="1">
                <a:off x="6570143" y="319699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Isosceles Triangle 1031">
                <a:extLst>
                  <a:ext uri="{FF2B5EF4-FFF2-40B4-BE49-F238E27FC236}">
                    <a16:creationId xmlns:a16="http://schemas.microsoft.com/office/drawing/2014/main" id="{0E0B414E-697B-4E5F-ADE2-7D550F7792C2}"/>
                  </a:ext>
                </a:extLst>
              </p:cNvPr>
              <p:cNvSpPr/>
              <p:nvPr/>
            </p:nvSpPr>
            <p:spPr>
              <a:xfrm rot="10800000" flipH="1">
                <a:off x="6570143" y="311470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Connector: Elbow 1032">
                <a:extLst>
                  <a:ext uri="{FF2B5EF4-FFF2-40B4-BE49-F238E27FC236}">
                    <a16:creationId xmlns:a16="http://schemas.microsoft.com/office/drawing/2014/main" id="{0C10CC72-2625-43CB-9E27-FF5C66187C69}"/>
                  </a:ext>
                </a:extLst>
              </p:cNvPr>
              <p:cNvCxnSpPr>
                <a:cxnSpLocks/>
                <a:stCxn id="1032" idx="3"/>
                <a:endCxn id="1005" idx="2"/>
              </p:cNvCxnSpPr>
              <p:nvPr/>
            </p:nvCxnSpPr>
            <p:spPr>
              <a:xfrm rot="5400000" flipH="1" flipV="1">
                <a:off x="6523047" y="3019272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4" name="Connector: Elbow 1033">
                <a:extLst>
                  <a:ext uri="{FF2B5EF4-FFF2-40B4-BE49-F238E27FC236}">
                    <a16:creationId xmlns:a16="http://schemas.microsoft.com/office/drawing/2014/main" id="{EF9F3C2B-E62E-49CC-ABAA-1E6149E57119}"/>
                  </a:ext>
                </a:extLst>
              </p:cNvPr>
              <p:cNvCxnSpPr>
                <a:cxnSpLocks/>
                <a:stCxn id="1031" idx="3"/>
                <a:endCxn id="1028" idx="3"/>
              </p:cNvCxnSpPr>
              <p:nvPr/>
            </p:nvCxnSpPr>
            <p:spPr>
              <a:xfrm rot="5400000">
                <a:off x="6183852" y="2845324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6DD17E68-ED60-4AF8-8E5D-6CBDC5DAEDDA}"/>
                  </a:ext>
                </a:extLst>
              </p:cNvPr>
              <p:cNvGrpSpPr/>
              <p:nvPr/>
            </p:nvGrpSpPr>
            <p:grpSpPr>
              <a:xfrm>
                <a:off x="5820490" y="3355195"/>
                <a:ext cx="115957" cy="115957"/>
                <a:chOff x="1376949" y="3671251"/>
                <a:chExt cx="115957" cy="115957"/>
              </a:xfrm>
            </p:grpSpPr>
            <p:sp>
              <p:nvSpPr>
                <p:cNvPr id="1074" name="Arc 1073">
                  <a:extLst>
                    <a:ext uri="{FF2B5EF4-FFF2-40B4-BE49-F238E27FC236}">
                      <a16:creationId xmlns:a16="http://schemas.microsoft.com/office/drawing/2014/main" id="{617825FE-0E85-4700-AF0F-061F299E8E18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3A18FE7F-C2EC-46E5-9BC1-F5774453EC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Rectangle 1075">
                  <a:extLst>
                    <a:ext uri="{FF2B5EF4-FFF2-40B4-BE49-F238E27FC236}">
                      <a16:creationId xmlns:a16="http://schemas.microsoft.com/office/drawing/2014/main" id="{DE939856-55D2-45ED-BDDA-C8A5C3ABD299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62BD0F7A-1019-40C9-8FF6-E5B006689BD7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E27C69C6-378C-4A5A-BADA-E2B629889C76}"/>
                  </a:ext>
                </a:extLst>
              </p:cNvPr>
              <p:cNvGrpSpPr/>
              <p:nvPr/>
            </p:nvGrpSpPr>
            <p:grpSpPr>
              <a:xfrm>
                <a:off x="6431911" y="3355638"/>
                <a:ext cx="115957" cy="115957"/>
                <a:chOff x="1376949" y="3671251"/>
                <a:chExt cx="115957" cy="115957"/>
              </a:xfrm>
            </p:grpSpPr>
            <p:sp>
              <p:nvSpPr>
                <p:cNvPr id="1070" name="Arc 1069">
                  <a:extLst>
                    <a:ext uri="{FF2B5EF4-FFF2-40B4-BE49-F238E27FC236}">
                      <a16:creationId xmlns:a16="http://schemas.microsoft.com/office/drawing/2014/main" id="{9B4745D7-5317-45F9-AF8A-5348311008C4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D5A6A5B0-94B6-433A-8556-4FF61FDEC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2" name="Rectangle 1071">
                  <a:extLst>
                    <a:ext uri="{FF2B5EF4-FFF2-40B4-BE49-F238E27FC236}">
                      <a16:creationId xmlns:a16="http://schemas.microsoft.com/office/drawing/2014/main" id="{22D1D1C6-367B-4BF5-9E8A-8EA8FE9E11BC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Rectangle 1072">
                  <a:extLst>
                    <a:ext uri="{FF2B5EF4-FFF2-40B4-BE49-F238E27FC236}">
                      <a16:creationId xmlns:a16="http://schemas.microsoft.com/office/drawing/2014/main" id="{8BE53F26-9E41-4FAF-AE68-9CD3FC39089F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7" name="Connector: Elbow 1036">
                <a:extLst>
                  <a:ext uri="{FF2B5EF4-FFF2-40B4-BE49-F238E27FC236}">
                    <a16:creationId xmlns:a16="http://schemas.microsoft.com/office/drawing/2014/main" id="{59F5B06E-20D3-4F1B-A9EC-C459A07098C4}"/>
                  </a:ext>
                </a:extLst>
              </p:cNvPr>
              <p:cNvCxnSpPr>
                <a:cxnSpLocks/>
                <a:stCxn id="986" idx="3"/>
                <a:endCxn id="1008" idx="3"/>
              </p:cNvCxnSpPr>
              <p:nvPr/>
            </p:nvCxnSpPr>
            <p:spPr>
              <a:xfrm flipV="1">
                <a:off x="5492708" y="3279346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038" name="Group 1037">
                <a:extLst>
                  <a:ext uri="{FF2B5EF4-FFF2-40B4-BE49-F238E27FC236}">
                    <a16:creationId xmlns:a16="http://schemas.microsoft.com/office/drawing/2014/main" id="{C571F8C5-95A3-4B96-BE24-A299C455C828}"/>
                  </a:ext>
                </a:extLst>
              </p:cNvPr>
              <p:cNvGrpSpPr/>
              <p:nvPr/>
            </p:nvGrpSpPr>
            <p:grpSpPr>
              <a:xfrm>
                <a:off x="5816840" y="3481555"/>
                <a:ext cx="115957" cy="115957"/>
                <a:chOff x="1376949" y="3671251"/>
                <a:chExt cx="115957" cy="115957"/>
              </a:xfrm>
            </p:grpSpPr>
            <p:sp>
              <p:nvSpPr>
                <p:cNvPr id="1066" name="Arc 1065">
                  <a:extLst>
                    <a:ext uri="{FF2B5EF4-FFF2-40B4-BE49-F238E27FC236}">
                      <a16:creationId xmlns:a16="http://schemas.microsoft.com/office/drawing/2014/main" id="{7DC41E7C-041E-4350-A99C-DDBF9AB6C32E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67" name="Straight Connector 1066">
                  <a:extLst>
                    <a:ext uri="{FF2B5EF4-FFF2-40B4-BE49-F238E27FC236}">
                      <a16:creationId xmlns:a16="http://schemas.microsoft.com/office/drawing/2014/main" id="{CF6D8C0A-A20D-4A50-9847-C382D34AF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6444EA3D-5923-40D6-A344-CDD18FFFB74B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5D8DD446-140D-4669-8F1F-FE007A90D923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9" name="Connector: Elbow 1038">
                <a:extLst>
                  <a:ext uri="{FF2B5EF4-FFF2-40B4-BE49-F238E27FC236}">
                    <a16:creationId xmlns:a16="http://schemas.microsoft.com/office/drawing/2014/main" id="{80C75451-FDA9-450D-90DF-0447619D3F47}"/>
                  </a:ext>
                </a:extLst>
              </p:cNvPr>
              <p:cNvCxnSpPr>
                <a:cxnSpLocks/>
                <a:stCxn id="1003" idx="0"/>
                <a:endCxn id="978" idx="3"/>
              </p:cNvCxnSpPr>
              <p:nvPr/>
            </p:nvCxnSpPr>
            <p:spPr>
              <a:xfrm rot="16200000" flipV="1">
                <a:off x="6307170" y="2850647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040" name="Isosceles Triangle 1039">
                <a:extLst>
                  <a:ext uri="{FF2B5EF4-FFF2-40B4-BE49-F238E27FC236}">
                    <a16:creationId xmlns:a16="http://schemas.microsoft.com/office/drawing/2014/main" id="{28870821-4A53-4DDF-B619-5FDC18D08FB4}"/>
                  </a:ext>
                </a:extLst>
              </p:cNvPr>
              <p:cNvSpPr/>
              <p:nvPr/>
            </p:nvSpPr>
            <p:spPr>
              <a:xfrm flipH="1">
                <a:off x="5701547" y="171645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Isosceles Triangle 1040">
                <a:extLst>
                  <a:ext uri="{FF2B5EF4-FFF2-40B4-BE49-F238E27FC236}">
                    <a16:creationId xmlns:a16="http://schemas.microsoft.com/office/drawing/2014/main" id="{F151E8A0-003D-4DDA-B6DD-D060B5767F4B}"/>
                  </a:ext>
                </a:extLst>
              </p:cNvPr>
              <p:cNvSpPr/>
              <p:nvPr/>
            </p:nvSpPr>
            <p:spPr>
              <a:xfrm rot="10800000" flipH="1">
                <a:off x="5701547" y="163415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Isosceles Triangle 1041">
                <a:extLst>
                  <a:ext uri="{FF2B5EF4-FFF2-40B4-BE49-F238E27FC236}">
                    <a16:creationId xmlns:a16="http://schemas.microsoft.com/office/drawing/2014/main" id="{F75FE6F3-3579-43B3-9DF8-62F5E11486BE}"/>
                  </a:ext>
                </a:extLst>
              </p:cNvPr>
              <p:cNvSpPr/>
              <p:nvPr/>
            </p:nvSpPr>
            <p:spPr>
              <a:xfrm flipH="1">
                <a:off x="6570142" y="172153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Isosceles Triangle 1042">
                <a:extLst>
                  <a:ext uri="{FF2B5EF4-FFF2-40B4-BE49-F238E27FC236}">
                    <a16:creationId xmlns:a16="http://schemas.microsoft.com/office/drawing/2014/main" id="{18E4628D-0AC1-46F4-861F-3CF69991BA01}"/>
                  </a:ext>
                </a:extLst>
              </p:cNvPr>
              <p:cNvSpPr/>
              <p:nvPr/>
            </p:nvSpPr>
            <p:spPr>
              <a:xfrm rot="10800000" flipH="1">
                <a:off x="6570142" y="163415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4" name="Connector: Elbow 1043">
                <a:extLst>
                  <a:ext uri="{FF2B5EF4-FFF2-40B4-BE49-F238E27FC236}">
                    <a16:creationId xmlns:a16="http://schemas.microsoft.com/office/drawing/2014/main" id="{7A755087-2198-409F-9BB5-221F8C3998A6}"/>
                  </a:ext>
                </a:extLst>
              </p:cNvPr>
              <p:cNvCxnSpPr>
                <a:cxnSpLocks/>
                <a:stCxn id="1042" idx="3"/>
                <a:endCxn id="1005" idx="0"/>
              </p:cNvCxnSpPr>
              <p:nvPr/>
            </p:nvCxnSpPr>
            <p:spPr>
              <a:xfrm rot="16200000" flipH="1">
                <a:off x="6525926" y="1895776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5" name="Connector: Elbow 1044">
                <a:extLst>
                  <a:ext uri="{FF2B5EF4-FFF2-40B4-BE49-F238E27FC236}">
                    <a16:creationId xmlns:a16="http://schemas.microsoft.com/office/drawing/2014/main" id="{1D3793CA-F109-423F-ABFF-5258C3569F47}"/>
                  </a:ext>
                </a:extLst>
              </p:cNvPr>
              <p:cNvCxnSpPr>
                <a:cxnSpLocks/>
                <a:stCxn id="1040" idx="3"/>
                <a:endCxn id="973" idx="0"/>
              </p:cNvCxnSpPr>
              <p:nvPr/>
            </p:nvCxnSpPr>
            <p:spPr>
              <a:xfrm rot="16200000" flipH="1">
                <a:off x="5654792" y="1893235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57362498-5390-4095-BD3F-9A2B915E8769}"/>
                  </a:ext>
                </a:extLst>
              </p:cNvPr>
              <p:cNvGrpSpPr/>
              <p:nvPr/>
            </p:nvGrpSpPr>
            <p:grpSpPr>
              <a:xfrm>
                <a:off x="6431884" y="1197292"/>
                <a:ext cx="115957" cy="115957"/>
                <a:chOff x="2227544" y="1339068"/>
                <a:chExt cx="115957" cy="115957"/>
              </a:xfrm>
            </p:grpSpPr>
            <p:sp>
              <p:nvSpPr>
                <p:cNvPr id="1057" name="Arc 1056">
                  <a:extLst>
                    <a:ext uri="{FF2B5EF4-FFF2-40B4-BE49-F238E27FC236}">
                      <a16:creationId xmlns:a16="http://schemas.microsoft.com/office/drawing/2014/main" id="{AF90E48C-6130-48F1-BDEE-951C79FE8225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B0C4EA80-7B9F-46E2-8912-5AF4716D1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F8BA5184-E67B-4D4D-BC10-DF73D2FC4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E96DCB67-AD63-43DA-A8A5-30134AA6C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5FCC0CA6-2B5B-438D-B149-29A7D5531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EBFF40F5-8006-4A57-98FB-E384A7D4C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6681AC52-F831-4AC5-B516-980E42A02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4" name="Rectangle 1063">
                  <a:extLst>
                    <a:ext uri="{FF2B5EF4-FFF2-40B4-BE49-F238E27FC236}">
                      <a16:creationId xmlns:a16="http://schemas.microsoft.com/office/drawing/2014/main" id="{6795F523-97E3-48F7-8AF8-B6F783944558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8F8094F5-CB75-4C01-8460-139954D4CD5A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1D5DFB5C-9462-4F1B-8BF8-85C45EB444B7}"/>
                  </a:ext>
                </a:extLst>
              </p:cNvPr>
              <p:cNvGrpSpPr/>
              <p:nvPr/>
            </p:nvGrpSpPr>
            <p:grpSpPr>
              <a:xfrm>
                <a:off x="6565648" y="1358705"/>
                <a:ext cx="115957" cy="115957"/>
                <a:chOff x="1376949" y="3671251"/>
                <a:chExt cx="115957" cy="115957"/>
              </a:xfrm>
            </p:grpSpPr>
            <p:sp>
              <p:nvSpPr>
                <p:cNvPr id="1053" name="Arc 1052">
                  <a:extLst>
                    <a:ext uri="{FF2B5EF4-FFF2-40B4-BE49-F238E27FC236}">
                      <a16:creationId xmlns:a16="http://schemas.microsoft.com/office/drawing/2014/main" id="{9A518C5B-B5A3-4810-A73A-B9144FD5EA2C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021C510B-471E-4025-979C-B116282E4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5" name="Rectangle 1054">
                  <a:extLst>
                    <a:ext uri="{FF2B5EF4-FFF2-40B4-BE49-F238E27FC236}">
                      <a16:creationId xmlns:a16="http://schemas.microsoft.com/office/drawing/2014/main" id="{E392A383-8E47-4CD7-9BC4-77B776C0CF89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Rectangle 1055">
                  <a:extLst>
                    <a:ext uri="{FF2B5EF4-FFF2-40B4-BE49-F238E27FC236}">
                      <a16:creationId xmlns:a16="http://schemas.microsoft.com/office/drawing/2014/main" id="{2AF300FC-68C2-4B76-A914-45A275F0B7A8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48" name="Connector: Elbow 1047">
                <a:extLst>
                  <a:ext uri="{FF2B5EF4-FFF2-40B4-BE49-F238E27FC236}">
                    <a16:creationId xmlns:a16="http://schemas.microsoft.com/office/drawing/2014/main" id="{B33F82F7-DCAE-4857-BDE8-1005C3125A6B}"/>
                  </a:ext>
                </a:extLst>
              </p:cNvPr>
              <p:cNvCxnSpPr>
                <a:cxnSpLocks/>
                <a:stCxn id="1041" idx="3"/>
                <a:endCxn id="1043" idx="3"/>
              </p:cNvCxnSpPr>
              <p:nvPr/>
            </p:nvCxnSpPr>
            <p:spPr>
              <a:xfrm rot="5400000" flipH="1" flipV="1">
                <a:off x="6183576" y="1199860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9" name="Isosceles Triangle 1048">
                <a:extLst>
                  <a:ext uri="{FF2B5EF4-FFF2-40B4-BE49-F238E27FC236}">
                    <a16:creationId xmlns:a16="http://schemas.microsoft.com/office/drawing/2014/main" id="{3ADC7433-27D5-4F7A-A727-ADCD1ECC6CB1}"/>
                  </a:ext>
                </a:extLst>
              </p:cNvPr>
              <p:cNvSpPr/>
              <p:nvPr/>
            </p:nvSpPr>
            <p:spPr>
              <a:xfrm rot="16200000" flipH="1">
                <a:off x="6163660" y="1213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Isosceles Triangle 1049">
                <a:extLst>
                  <a:ext uri="{FF2B5EF4-FFF2-40B4-BE49-F238E27FC236}">
                    <a16:creationId xmlns:a16="http://schemas.microsoft.com/office/drawing/2014/main" id="{AD99A663-C5B4-4391-83D0-B83E29E6F6E8}"/>
                  </a:ext>
                </a:extLst>
              </p:cNvPr>
              <p:cNvSpPr/>
              <p:nvPr/>
            </p:nvSpPr>
            <p:spPr>
              <a:xfrm rot="5400000" flipH="1">
                <a:off x="6081364" y="1213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1" name="Isosceles Triangle 1320">
                <a:extLst>
                  <a:ext uri="{FF2B5EF4-FFF2-40B4-BE49-F238E27FC236}">
                    <a16:creationId xmlns:a16="http://schemas.microsoft.com/office/drawing/2014/main" id="{7442CF67-B53F-499F-882E-C2E5033B1125}"/>
                  </a:ext>
                </a:extLst>
              </p:cNvPr>
              <p:cNvSpPr/>
              <p:nvPr/>
            </p:nvSpPr>
            <p:spPr>
              <a:xfrm rot="16200000" flipH="1">
                <a:off x="6172610" y="338271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2" name="Isosceles Triangle 1321">
                <a:extLst>
                  <a:ext uri="{FF2B5EF4-FFF2-40B4-BE49-F238E27FC236}">
                    <a16:creationId xmlns:a16="http://schemas.microsoft.com/office/drawing/2014/main" id="{B8E78A70-4B43-41FE-BA6C-87FC2EACFE34}"/>
                  </a:ext>
                </a:extLst>
              </p:cNvPr>
              <p:cNvSpPr/>
              <p:nvPr/>
            </p:nvSpPr>
            <p:spPr>
              <a:xfrm rot="5400000" flipH="1">
                <a:off x="6090314" y="338271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5" name="Connector: Elbow 974">
                <a:extLst>
                  <a:ext uri="{FF2B5EF4-FFF2-40B4-BE49-F238E27FC236}">
                    <a16:creationId xmlns:a16="http://schemas.microsoft.com/office/drawing/2014/main" id="{CCCE0C79-89DB-4A97-A1C8-EA68E13D36AE}"/>
                  </a:ext>
                </a:extLst>
              </p:cNvPr>
              <p:cNvCxnSpPr>
                <a:cxnSpLocks/>
                <a:stCxn id="979" idx="3"/>
                <a:endCxn id="973" idx="2"/>
              </p:cNvCxnSpPr>
              <p:nvPr/>
            </p:nvCxnSpPr>
            <p:spPr>
              <a:xfrm rot="16200000" flipV="1">
                <a:off x="5719023" y="2955306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06" name="Connector: Elbow 1005">
                <a:extLst>
                  <a:ext uri="{FF2B5EF4-FFF2-40B4-BE49-F238E27FC236}">
                    <a16:creationId xmlns:a16="http://schemas.microsoft.com/office/drawing/2014/main" id="{1D7178AA-B1D7-4097-BC2C-DA7FA2D81F0C}"/>
                  </a:ext>
                </a:extLst>
              </p:cNvPr>
              <p:cNvCxnSpPr>
                <a:cxnSpLocks/>
                <a:stCxn id="1009" idx="3"/>
                <a:endCxn id="1005" idx="2"/>
              </p:cNvCxnSpPr>
              <p:nvPr/>
            </p:nvCxnSpPr>
            <p:spPr>
              <a:xfrm rot="5400000" flipH="1" flipV="1">
                <a:off x="6459028" y="295530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CCA508-9F9C-42FD-9DB8-37C557574389}"/>
                </a:ext>
              </a:extLst>
            </p:cNvPr>
            <p:cNvGrpSpPr/>
            <p:nvPr/>
          </p:nvGrpSpPr>
          <p:grpSpPr>
            <a:xfrm>
              <a:off x="8895705" y="927942"/>
              <a:ext cx="2765439" cy="2969871"/>
              <a:chOff x="8895705" y="927942"/>
              <a:chExt cx="2765439" cy="2969871"/>
            </a:xfrm>
          </p:grpSpPr>
          <p:cxnSp>
            <p:nvCxnSpPr>
              <p:cNvPr id="1204" name="Connector: Elbow 1203">
                <a:extLst>
                  <a:ext uri="{FF2B5EF4-FFF2-40B4-BE49-F238E27FC236}">
                    <a16:creationId xmlns:a16="http://schemas.microsoft.com/office/drawing/2014/main" id="{5BCE298A-3C51-4D47-A642-BBC3DDA7D7E4}"/>
                  </a:ext>
                </a:extLst>
              </p:cNvPr>
              <p:cNvCxnSpPr>
                <a:cxnSpLocks/>
                <a:stCxn id="1235" idx="0"/>
                <a:endCxn id="1242" idx="3"/>
              </p:cNvCxnSpPr>
              <p:nvPr/>
            </p:nvCxnSpPr>
            <p:spPr>
              <a:xfrm rot="16200000" flipV="1">
                <a:off x="10921229" y="3291040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05" name="Rectangle 1204">
                <a:extLst>
                  <a:ext uri="{FF2B5EF4-FFF2-40B4-BE49-F238E27FC236}">
                    <a16:creationId xmlns:a16="http://schemas.microsoft.com/office/drawing/2014/main" id="{B5046451-9D7B-4041-93CC-7EB5E68B860C}"/>
                  </a:ext>
                </a:extLst>
              </p:cNvPr>
              <p:cNvSpPr/>
              <p:nvPr/>
            </p:nvSpPr>
            <p:spPr>
              <a:xfrm>
                <a:off x="9801058" y="1994423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206" name="Connector: Elbow 1205">
                <a:extLst>
                  <a:ext uri="{FF2B5EF4-FFF2-40B4-BE49-F238E27FC236}">
                    <a16:creationId xmlns:a16="http://schemas.microsoft.com/office/drawing/2014/main" id="{F356C1FE-50BA-465F-A8F9-CFE6A9C11439}"/>
                  </a:ext>
                </a:extLst>
              </p:cNvPr>
              <p:cNvCxnSpPr>
                <a:cxnSpLocks/>
                <a:stCxn id="1209" idx="3"/>
                <a:endCxn id="1205" idx="2"/>
              </p:cNvCxnSpPr>
              <p:nvPr/>
            </p:nvCxnSpPr>
            <p:spPr>
              <a:xfrm rot="5400000" flipH="1" flipV="1">
                <a:off x="9770197" y="2961402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08" name="Isosceles Triangle 1207">
                <a:extLst>
                  <a:ext uri="{FF2B5EF4-FFF2-40B4-BE49-F238E27FC236}">
                    <a16:creationId xmlns:a16="http://schemas.microsoft.com/office/drawing/2014/main" id="{2532D9BD-BBED-4897-A846-37B734210164}"/>
                  </a:ext>
                </a:extLst>
              </p:cNvPr>
              <p:cNvSpPr/>
              <p:nvPr/>
            </p:nvSpPr>
            <p:spPr>
              <a:xfrm flipH="1">
                <a:off x="9753326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9" name="Isosceles Triangle 1208">
                <a:extLst>
                  <a:ext uri="{FF2B5EF4-FFF2-40B4-BE49-F238E27FC236}">
                    <a16:creationId xmlns:a16="http://schemas.microsoft.com/office/drawing/2014/main" id="{443B7B9E-196E-476D-B9FE-E2C6A0D15C1C}"/>
                  </a:ext>
                </a:extLst>
              </p:cNvPr>
              <p:cNvSpPr/>
              <p:nvPr/>
            </p:nvSpPr>
            <p:spPr>
              <a:xfrm rot="10800000" flipH="1">
                <a:off x="9753326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0" name="Isosceles Triangle 1209">
                <a:extLst>
                  <a:ext uri="{FF2B5EF4-FFF2-40B4-BE49-F238E27FC236}">
                    <a16:creationId xmlns:a16="http://schemas.microsoft.com/office/drawing/2014/main" id="{6965C0F8-1242-4C33-B9D8-B9878528D9A0}"/>
                  </a:ext>
                </a:extLst>
              </p:cNvPr>
              <p:cNvSpPr/>
              <p:nvPr/>
            </p:nvSpPr>
            <p:spPr>
              <a:xfrm flipH="1">
                <a:off x="10010501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1" name="Isosceles Triangle 1210">
                <a:extLst>
                  <a:ext uri="{FF2B5EF4-FFF2-40B4-BE49-F238E27FC236}">
                    <a16:creationId xmlns:a16="http://schemas.microsoft.com/office/drawing/2014/main" id="{8ED5018D-CF55-47C4-BEDD-195532CD2D38}"/>
                  </a:ext>
                </a:extLst>
              </p:cNvPr>
              <p:cNvSpPr/>
              <p:nvPr/>
            </p:nvSpPr>
            <p:spPr>
              <a:xfrm rot="10800000" flipH="1">
                <a:off x="10010501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3" name="Connector: Elbow 1212">
                <a:extLst>
                  <a:ext uri="{FF2B5EF4-FFF2-40B4-BE49-F238E27FC236}">
                    <a16:creationId xmlns:a16="http://schemas.microsoft.com/office/drawing/2014/main" id="{BB0CB62B-D316-406C-B83C-3E566EF456C3}"/>
                  </a:ext>
                </a:extLst>
              </p:cNvPr>
              <p:cNvCxnSpPr>
                <a:cxnSpLocks/>
                <a:stCxn id="1217" idx="3"/>
              </p:cNvCxnSpPr>
              <p:nvPr/>
            </p:nvCxnSpPr>
            <p:spPr>
              <a:xfrm rot="5400000" flipV="1">
                <a:off x="9770195" y="1834975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14" name="Isosceles Triangle 1213">
                <a:extLst>
                  <a:ext uri="{FF2B5EF4-FFF2-40B4-BE49-F238E27FC236}">
                    <a16:creationId xmlns:a16="http://schemas.microsoft.com/office/drawing/2014/main" id="{5BD0184A-093B-4ED9-9D1D-EDA18D5FE5D8}"/>
                  </a:ext>
                </a:extLst>
              </p:cNvPr>
              <p:cNvSpPr/>
              <p:nvPr/>
            </p:nvSpPr>
            <p:spPr>
              <a:xfrm rot="10800000" flipH="1">
                <a:off x="10010501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5" name="Isosceles Triangle 1214">
                <a:extLst>
                  <a:ext uri="{FF2B5EF4-FFF2-40B4-BE49-F238E27FC236}">
                    <a16:creationId xmlns:a16="http://schemas.microsoft.com/office/drawing/2014/main" id="{D4BEB9A3-B070-479F-AE2A-2E21C06CC39B}"/>
                  </a:ext>
                </a:extLst>
              </p:cNvPr>
              <p:cNvSpPr/>
              <p:nvPr/>
            </p:nvSpPr>
            <p:spPr>
              <a:xfrm flipH="1">
                <a:off x="10010501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6" name="Isosceles Triangle 1215">
                <a:extLst>
                  <a:ext uri="{FF2B5EF4-FFF2-40B4-BE49-F238E27FC236}">
                    <a16:creationId xmlns:a16="http://schemas.microsoft.com/office/drawing/2014/main" id="{1FC0DC9D-D9D0-4E43-81A5-9FD08114B575}"/>
                  </a:ext>
                </a:extLst>
              </p:cNvPr>
              <p:cNvSpPr/>
              <p:nvPr/>
            </p:nvSpPr>
            <p:spPr>
              <a:xfrm rot="10800000" flipH="1">
                <a:off x="9753326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7" name="Isosceles Triangle 1216">
                <a:extLst>
                  <a:ext uri="{FF2B5EF4-FFF2-40B4-BE49-F238E27FC236}">
                    <a16:creationId xmlns:a16="http://schemas.microsoft.com/office/drawing/2014/main" id="{7F447622-7324-48BF-A22A-3385EF6BFB05}"/>
                  </a:ext>
                </a:extLst>
              </p:cNvPr>
              <p:cNvSpPr/>
              <p:nvPr/>
            </p:nvSpPr>
            <p:spPr>
              <a:xfrm flipH="1">
                <a:off x="9753326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05F202B2-82CF-434A-AF82-2A5310021462}"/>
                  </a:ext>
                </a:extLst>
              </p:cNvPr>
              <p:cNvSpPr/>
              <p:nvPr/>
            </p:nvSpPr>
            <p:spPr>
              <a:xfrm>
                <a:off x="9346502" y="3451405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EB12CCBF-D612-4416-845E-6D1DFAB4A739}"/>
                  </a:ext>
                </a:extLst>
              </p:cNvPr>
              <p:cNvSpPr/>
              <p:nvPr/>
            </p:nvSpPr>
            <p:spPr>
              <a:xfrm>
                <a:off x="10910431" y="1012777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1220" name="Isosceles Triangle 1219">
                <a:extLst>
                  <a:ext uri="{FF2B5EF4-FFF2-40B4-BE49-F238E27FC236}">
                    <a16:creationId xmlns:a16="http://schemas.microsoft.com/office/drawing/2014/main" id="{CDA4E911-1331-4AEC-9F42-BF327B713040}"/>
                  </a:ext>
                </a:extLst>
              </p:cNvPr>
              <p:cNvSpPr/>
              <p:nvPr/>
            </p:nvSpPr>
            <p:spPr>
              <a:xfrm rot="16200000" flipH="1">
                <a:off x="9094471" y="35076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1" name="Isosceles Triangle 1220">
                <a:extLst>
                  <a:ext uri="{FF2B5EF4-FFF2-40B4-BE49-F238E27FC236}">
                    <a16:creationId xmlns:a16="http://schemas.microsoft.com/office/drawing/2014/main" id="{9F90D295-99A0-42DD-96A4-77D46C64713C}"/>
                  </a:ext>
                </a:extLst>
              </p:cNvPr>
              <p:cNvSpPr/>
              <p:nvPr/>
            </p:nvSpPr>
            <p:spPr>
              <a:xfrm rot="5400000" flipH="1">
                <a:off x="9012175" y="35076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2EE1FF02-FEF8-4233-B137-DE96F869284E}"/>
                  </a:ext>
                </a:extLst>
              </p:cNvPr>
              <p:cNvCxnSpPr>
                <a:stCxn id="1221" idx="0"/>
                <a:endCxn id="1223" idx="1"/>
              </p:cNvCxnSpPr>
              <p:nvPr/>
            </p:nvCxnSpPr>
            <p:spPr>
              <a:xfrm rot="5400000" flipH="1">
                <a:off x="9008253" y="3455967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223" name="Partial Circle 1222">
                <a:extLst>
                  <a:ext uri="{FF2B5EF4-FFF2-40B4-BE49-F238E27FC236}">
                    <a16:creationId xmlns:a16="http://schemas.microsoft.com/office/drawing/2014/main" id="{A616361E-7012-4CFD-BBB4-47B9F4481C5F}"/>
                  </a:ext>
                </a:extLst>
              </p:cNvPr>
              <p:cNvSpPr/>
              <p:nvPr/>
            </p:nvSpPr>
            <p:spPr>
              <a:xfrm rot="10800000">
                <a:off x="9018758" y="3363166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4" name="Connector: Elbow 1223">
                <a:extLst>
                  <a:ext uri="{FF2B5EF4-FFF2-40B4-BE49-F238E27FC236}">
                    <a16:creationId xmlns:a16="http://schemas.microsoft.com/office/drawing/2014/main" id="{55B96DFC-9BB5-483B-A3CD-2B1BEE417B94}"/>
                  </a:ext>
                </a:extLst>
              </p:cNvPr>
              <p:cNvCxnSpPr>
                <a:stCxn id="1218" idx="3"/>
                <a:endCxn id="1208" idx="3"/>
              </p:cNvCxnSpPr>
              <p:nvPr/>
            </p:nvCxnSpPr>
            <p:spPr>
              <a:xfrm flipV="1">
                <a:off x="9672470" y="3285442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EDD14074-93DA-41D4-9636-333D5B61E250}"/>
                  </a:ext>
                </a:extLst>
              </p:cNvPr>
              <p:cNvCxnSpPr>
                <a:stCxn id="1218" idx="1"/>
              </p:cNvCxnSpPr>
              <p:nvPr/>
            </p:nvCxnSpPr>
            <p:spPr>
              <a:xfrm flipH="1">
                <a:off x="9184790" y="3550733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26" name="Straight Connector 1225">
                <a:extLst>
                  <a:ext uri="{FF2B5EF4-FFF2-40B4-BE49-F238E27FC236}">
                    <a16:creationId xmlns:a16="http://schemas.microsoft.com/office/drawing/2014/main" id="{FAA442CE-D8FC-40F6-8974-05C41F524C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5705" y="3548768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227" name="Isosceles Triangle 1226">
                <a:extLst>
                  <a:ext uri="{FF2B5EF4-FFF2-40B4-BE49-F238E27FC236}">
                    <a16:creationId xmlns:a16="http://schemas.microsoft.com/office/drawing/2014/main" id="{A4DBDC60-C145-432D-8F08-B2694858F22C}"/>
                  </a:ext>
                </a:extLst>
              </p:cNvPr>
              <p:cNvSpPr/>
              <p:nvPr/>
            </p:nvSpPr>
            <p:spPr>
              <a:xfrm rot="16200000" flipH="1">
                <a:off x="11442188" y="1070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8" name="Isosceles Triangle 1227">
                <a:extLst>
                  <a:ext uri="{FF2B5EF4-FFF2-40B4-BE49-F238E27FC236}">
                    <a16:creationId xmlns:a16="http://schemas.microsoft.com/office/drawing/2014/main" id="{2B2342AD-1AFC-4641-9CC7-0286D017356C}"/>
                  </a:ext>
                </a:extLst>
              </p:cNvPr>
              <p:cNvSpPr/>
              <p:nvPr/>
            </p:nvSpPr>
            <p:spPr>
              <a:xfrm rot="5400000" flipH="1">
                <a:off x="11359892" y="1070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9" name="Straight Connector 1228">
                <a:extLst>
                  <a:ext uri="{FF2B5EF4-FFF2-40B4-BE49-F238E27FC236}">
                    <a16:creationId xmlns:a16="http://schemas.microsoft.com/office/drawing/2014/main" id="{708613DB-F01A-4F96-85A2-A53C5EE10C70}"/>
                  </a:ext>
                </a:extLst>
              </p:cNvPr>
              <p:cNvCxnSpPr>
                <a:stCxn id="1228" idx="0"/>
                <a:endCxn id="1230" idx="1"/>
              </p:cNvCxnSpPr>
              <p:nvPr/>
            </p:nvCxnSpPr>
            <p:spPr>
              <a:xfrm flipH="1" flipV="1">
                <a:off x="11448771" y="927942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230" name="Partial Circle 1229">
                <a:extLst>
                  <a:ext uri="{FF2B5EF4-FFF2-40B4-BE49-F238E27FC236}">
                    <a16:creationId xmlns:a16="http://schemas.microsoft.com/office/drawing/2014/main" id="{BA53AD03-898C-4E17-A627-4425F4626319}"/>
                  </a:ext>
                </a:extLst>
              </p:cNvPr>
              <p:cNvSpPr/>
              <p:nvPr/>
            </p:nvSpPr>
            <p:spPr>
              <a:xfrm rot="10800000">
                <a:off x="11366475" y="927942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31" name="Straight Connector 1230">
                <a:extLst>
                  <a:ext uri="{FF2B5EF4-FFF2-40B4-BE49-F238E27FC236}">
                    <a16:creationId xmlns:a16="http://schemas.microsoft.com/office/drawing/2014/main" id="{2F8F4C40-E4A2-4715-93A6-7A16367C2EB1}"/>
                  </a:ext>
                </a:extLst>
              </p:cNvPr>
              <p:cNvCxnSpPr>
                <a:cxnSpLocks/>
                <a:stCxn id="1228" idx="3"/>
                <a:endCxn id="1219" idx="3"/>
              </p:cNvCxnSpPr>
              <p:nvPr/>
            </p:nvCxnSpPr>
            <p:spPr>
              <a:xfrm flipH="1">
                <a:off x="11236399" y="1111529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32" name="Straight Connector 1231">
                <a:extLst>
                  <a:ext uri="{FF2B5EF4-FFF2-40B4-BE49-F238E27FC236}">
                    <a16:creationId xmlns:a16="http://schemas.microsoft.com/office/drawing/2014/main" id="{B0C96021-163F-4B11-A484-65F814AF1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31067" y="1113573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33" name="Connector: Elbow 1232">
                <a:extLst>
                  <a:ext uri="{FF2B5EF4-FFF2-40B4-BE49-F238E27FC236}">
                    <a16:creationId xmlns:a16="http://schemas.microsoft.com/office/drawing/2014/main" id="{B2884D51-5AB9-4CD0-B278-D3811DD9F4D0}"/>
                  </a:ext>
                </a:extLst>
              </p:cNvPr>
              <p:cNvCxnSpPr>
                <a:cxnSpLocks/>
                <a:stCxn id="1216" idx="3"/>
                <a:endCxn id="1219" idx="1"/>
              </p:cNvCxnSpPr>
              <p:nvPr/>
            </p:nvCxnSpPr>
            <p:spPr>
              <a:xfrm rot="5400000" flipH="1" flipV="1">
                <a:off x="10092036" y="821127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34" name="Isosceles Triangle 1233">
                <a:extLst>
                  <a:ext uri="{FF2B5EF4-FFF2-40B4-BE49-F238E27FC236}">
                    <a16:creationId xmlns:a16="http://schemas.microsoft.com/office/drawing/2014/main" id="{9969A1DA-CE69-45BE-9354-E20069F1E567}"/>
                  </a:ext>
                </a:extLst>
              </p:cNvPr>
              <p:cNvSpPr/>
              <p:nvPr/>
            </p:nvSpPr>
            <p:spPr>
              <a:xfrm>
                <a:off x="11352404" y="3825157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5" name="Oval 1234">
                <a:extLst>
                  <a:ext uri="{FF2B5EF4-FFF2-40B4-BE49-F238E27FC236}">
                    <a16:creationId xmlns:a16="http://schemas.microsoft.com/office/drawing/2014/main" id="{B0697058-D8F4-4AA2-B60C-E3BC1CBAAB79}"/>
                  </a:ext>
                </a:extLst>
              </p:cNvPr>
              <p:cNvSpPr/>
              <p:nvPr/>
            </p:nvSpPr>
            <p:spPr>
              <a:xfrm>
                <a:off x="11352404" y="3773687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6" name="Oval 1235">
                <a:extLst>
                  <a:ext uri="{FF2B5EF4-FFF2-40B4-BE49-F238E27FC236}">
                    <a16:creationId xmlns:a16="http://schemas.microsoft.com/office/drawing/2014/main" id="{B4ADB08B-1C00-44A6-A855-9168C21C8625}"/>
                  </a:ext>
                </a:extLst>
              </p:cNvPr>
              <p:cNvSpPr/>
              <p:nvPr/>
            </p:nvSpPr>
            <p:spPr>
              <a:xfrm>
                <a:off x="11377507" y="3798790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64CC41-E08A-4846-9D20-7E0BC3BB53F9}"/>
                  </a:ext>
                </a:extLst>
              </p:cNvPr>
              <p:cNvSpPr/>
              <p:nvPr/>
            </p:nvSpPr>
            <p:spPr>
              <a:xfrm>
                <a:off x="10669651" y="1994423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239" name="Connector: Elbow 1238">
                <a:extLst>
                  <a:ext uri="{FF2B5EF4-FFF2-40B4-BE49-F238E27FC236}">
                    <a16:creationId xmlns:a16="http://schemas.microsoft.com/office/drawing/2014/main" id="{0D72C63F-D432-4897-A895-972DCEC066A9}"/>
                  </a:ext>
                </a:extLst>
              </p:cNvPr>
              <p:cNvCxnSpPr>
                <a:cxnSpLocks/>
                <a:stCxn id="1243" idx="3"/>
                <a:endCxn id="1237" idx="2"/>
              </p:cNvCxnSpPr>
              <p:nvPr/>
            </p:nvCxnSpPr>
            <p:spPr>
              <a:xfrm rot="16200000" flipV="1">
                <a:off x="10767378" y="2961401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40" name="Isosceles Triangle 1239">
                <a:extLst>
                  <a:ext uri="{FF2B5EF4-FFF2-40B4-BE49-F238E27FC236}">
                    <a16:creationId xmlns:a16="http://schemas.microsoft.com/office/drawing/2014/main" id="{F1C9B8FC-B653-4FF8-98C7-F0B4B857D9AE}"/>
                  </a:ext>
                </a:extLst>
              </p:cNvPr>
              <p:cNvSpPr/>
              <p:nvPr/>
            </p:nvSpPr>
            <p:spPr>
              <a:xfrm flipH="1">
                <a:off x="10621920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1" name="Isosceles Triangle 1240">
                <a:extLst>
                  <a:ext uri="{FF2B5EF4-FFF2-40B4-BE49-F238E27FC236}">
                    <a16:creationId xmlns:a16="http://schemas.microsoft.com/office/drawing/2014/main" id="{099A0D1A-CDB9-4F8B-A4F0-BE6D4EA6CEED}"/>
                  </a:ext>
                </a:extLst>
              </p:cNvPr>
              <p:cNvSpPr/>
              <p:nvPr/>
            </p:nvSpPr>
            <p:spPr>
              <a:xfrm rot="10800000" flipH="1">
                <a:off x="10621920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2" name="Isosceles Triangle 1241">
                <a:extLst>
                  <a:ext uri="{FF2B5EF4-FFF2-40B4-BE49-F238E27FC236}">
                    <a16:creationId xmlns:a16="http://schemas.microsoft.com/office/drawing/2014/main" id="{51EB4AB9-440E-400D-95EA-203FB85F42AB}"/>
                  </a:ext>
                </a:extLst>
              </p:cNvPr>
              <p:cNvSpPr/>
              <p:nvPr/>
            </p:nvSpPr>
            <p:spPr>
              <a:xfrm flipH="1">
                <a:off x="10879095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3" name="Isosceles Triangle 1242">
                <a:extLst>
                  <a:ext uri="{FF2B5EF4-FFF2-40B4-BE49-F238E27FC236}">
                    <a16:creationId xmlns:a16="http://schemas.microsoft.com/office/drawing/2014/main" id="{74268E90-E165-4518-B935-29E8F47C4DC3}"/>
                  </a:ext>
                </a:extLst>
              </p:cNvPr>
              <p:cNvSpPr/>
              <p:nvPr/>
            </p:nvSpPr>
            <p:spPr>
              <a:xfrm rot="10800000" flipH="1">
                <a:off x="10879095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4" name="Connector: Elbow 1243">
                <a:extLst>
                  <a:ext uri="{FF2B5EF4-FFF2-40B4-BE49-F238E27FC236}">
                    <a16:creationId xmlns:a16="http://schemas.microsoft.com/office/drawing/2014/main" id="{42BA375E-AFE2-47D5-A6D9-5F06C8D528FF}"/>
                  </a:ext>
                </a:extLst>
              </p:cNvPr>
              <p:cNvCxnSpPr>
                <a:cxnSpLocks/>
                <a:stCxn id="1247" idx="3"/>
              </p:cNvCxnSpPr>
              <p:nvPr/>
            </p:nvCxnSpPr>
            <p:spPr>
              <a:xfrm rot="16200000" flipH="1" flipV="1">
                <a:off x="10767377" y="1834974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46" name="Isosceles Triangle 1245">
                <a:extLst>
                  <a:ext uri="{FF2B5EF4-FFF2-40B4-BE49-F238E27FC236}">
                    <a16:creationId xmlns:a16="http://schemas.microsoft.com/office/drawing/2014/main" id="{59044A58-42FE-404C-8316-24A4A60DB2B8}"/>
                  </a:ext>
                </a:extLst>
              </p:cNvPr>
              <p:cNvSpPr/>
              <p:nvPr/>
            </p:nvSpPr>
            <p:spPr>
              <a:xfrm rot="10800000" flipH="1">
                <a:off x="10879095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7" name="Isosceles Triangle 1246">
                <a:extLst>
                  <a:ext uri="{FF2B5EF4-FFF2-40B4-BE49-F238E27FC236}">
                    <a16:creationId xmlns:a16="http://schemas.microsoft.com/office/drawing/2014/main" id="{78F9B56F-5CEA-469A-92AB-D80B526DCA7B}"/>
                  </a:ext>
                </a:extLst>
              </p:cNvPr>
              <p:cNvSpPr/>
              <p:nvPr/>
            </p:nvSpPr>
            <p:spPr>
              <a:xfrm flipH="1">
                <a:off x="10879095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8" name="Isosceles Triangle 1247">
                <a:extLst>
                  <a:ext uri="{FF2B5EF4-FFF2-40B4-BE49-F238E27FC236}">
                    <a16:creationId xmlns:a16="http://schemas.microsoft.com/office/drawing/2014/main" id="{831DA186-79C4-4FBA-BE07-5E4376AA3E19}"/>
                  </a:ext>
                </a:extLst>
              </p:cNvPr>
              <p:cNvSpPr/>
              <p:nvPr/>
            </p:nvSpPr>
            <p:spPr>
              <a:xfrm rot="10800000" flipH="1">
                <a:off x="10621920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9" name="Isosceles Triangle 1248">
                <a:extLst>
                  <a:ext uri="{FF2B5EF4-FFF2-40B4-BE49-F238E27FC236}">
                    <a16:creationId xmlns:a16="http://schemas.microsoft.com/office/drawing/2014/main" id="{9ADE36AE-3524-4210-92F2-B6EA0D002F00}"/>
                  </a:ext>
                </a:extLst>
              </p:cNvPr>
              <p:cNvSpPr/>
              <p:nvPr/>
            </p:nvSpPr>
            <p:spPr>
              <a:xfrm flipH="1">
                <a:off x="10621920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0" name="Connector: Elbow 1249">
                <a:extLst>
                  <a:ext uri="{FF2B5EF4-FFF2-40B4-BE49-F238E27FC236}">
                    <a16:creationId xmlns:a16="http://schemas.microsoft.com/office/drawing/2014/main" id="{33C4E370-CFD3-4EB3-BD46-4D0BA1888A2B}"/>
                  </a:ext>
                </a:extLst>
              </p:cNvPr>
              <p:cNvCxnSpPr>
                <a:cxnSpLocks/>
                <a:stCxn id="1248" idx="3"/>
                <a:endCxn id="1219" idx="1"/>
              </p:cNvCxnSpPr>
              <p:nvPr/>
            </p:nvCxnSpPr>
            <p:spPr>
              <a:xfrm rot="5400000" flipH="1" flipV="1">
                <a:off x="10526333" y="1255424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51" name="Connector: Elbow 1250">
                <a:extLst>
                  <a:ext uri="{FF2B5EF4-FFF2-40B4-BE49-F238E27FC236}">
                    <a16:creationId xmlns:a16="http://schemas.microsoft.com/office/drawing/2014/main" id="{32541414-5D60-453B-961E-160B6F638546}"/>
                  </a:ext>
                </a:extLst>
              </p:cNvPr>
              <p:cNvCxnSpPr>
                <a:cxnSpLocks/>
                <a:stCxn id="1246" idx="3"/>
                <a:endCxn id="1219" idx="2"/>
              </p:cNvCxnSpPr>
              <p:nvPr/>
            </p:nvCxnSpPr>
            <p:spPr>
              <a:xfrm rot="5400000" flipH="1" flipV="1">
                <a:off x="10786077" y="1352183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A15219E3-4AAA-4938-BFF7-5B99A1BE0D8C}"/>
                  </a:ext>
                </a:extLst>
              </p:cNvPr>
              <p:cNvCxnSpPr>
                <a:cxnSpLocks/>
                <a:endCxn id="1236" idx="3"/>
              </p:cNvCxnSpPr>
              <p:nvPr/>
            </p:nvCxnSpPr>
            <p:spPr>
              <a:xfrm flipH="1">
                <a:off x="11385230" y="3843802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253" name="Group 1252">
                <a:extLst>
                  <a:ext uri="{FF2B5EF4-FFF2-40B4-BE49-F238E27FC236}">
                    <a16:creationId xmlns:a16="http://schemas.microsoft.com/office/drawing/2014/main" id="{0C13D7A5-50EF-4A92-932E-2113D3A01E21}"/>
                  </a:ext>
                </a:extLst>
              </p:cNvPr>
              <p:cNvGrpSpPr/>
              <p:nvPr/>
            </p:nvGrpSpPr>
            <p:grpSpPr>
              <a:xfrm>
                <a:off x="10616550" y="1367915"/>
                <a:ext cx="115957" cy="115957"/>
                <a:chOff x="2227544" y="1339068"/>
                <a:chExt cx="115957" cy="115957"/>
              </a:xfrm>
            </p:grpSpPr>
            <p:sp>
              <p:nvSpPr>
                <p:cNvPr id="1310" name="Arc 1309">
                  <a:extLst>
                    <a:ext uri="{FF2B5EF4-FFF2-40B4-BE49-F238E27FC236}">
                      <a16:creationId xmlns:a16="http://schemas.microsoft.com/office/drawing/2014/main" id="{95288997-00D1-4B99-B581-89D78F9B9AA2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11" name="Straight Connector 1310">
                  <a:extLst>
                    <a:ext uri="{FF2B5EF4-FFF2-40B4-BE49-F238E27FC236}">
                      <a16:creationId xmlns:a16="http://schemas.microsoft.com/office/drawing/2014/main" id="{FF353584-D4C8-4ED4-9952-F2F4C8ADD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2" name="Straight Connector 1311">
                  <a:extLst>
                    <a:ext uri="{FF2B5EF4-FFF2-40B4-BE49-F238E27FC236}">
                      <a16:creationId xmlns:a16="http://schemas.microsoft.com/office/drawing/2014/main" id="{45D70001-B1C7-44DE-9B9F-C48EA9E7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>
                  <a:extLst>
                    <a:ext uri="{FF2B5EF4-FFF2-40B4-BE49-F238E27FC236}">
                      <a16:creationId xmlns:a16="http://schemas.microsoft.com/office/drawing/2014/main" id="{3226F25C-7227-48C6-BF85-148D3FF4D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>
                  <a:extLst>
                    <a:ext uri="{FF2B5EF4-FFF2-40B4-BE49-F238E27FC236}">
                      <a16:creationId xmlns:a16="http://schemas.microsoft.com/office/drawing/2014/main" id="{68322AA7-536B-4C18-83D6-9F201F2A53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>
                  <a:extLst>
                    <a:ext uri="{FF2B5EF4-FFF2-40B4-BE49-F238E27FC236}">
                      <a16:creationId xmlns:a16="http://schemas.microsoft.com/office/drawing/2014/main" id="{9C98F4A4-F020-4828-8E09-CC5A59F61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>
                  <a:extLst>
                    <a:ext uri="{FF2B5EF4-FFF2-40B4-BE49-F238E27FC236}">
                      <a16:creationId xmlns:a16="http://schemas.microsoft.com/office/drawing/2014/main" id="{53B3E185-A4E6-4568-8C71-B134A3DD0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7" name="Rectangle 1316">
                  <a:extLst>
                    <a:ext uri="{FF2B5EF4-FFF2-40B4-BE49-F238E27FC236}">
                      <a16:creationId xmlns:a16="http://schemas.microsoft.com/office/drawing/2014/main" id="{5859A6E9-1F54-442B-92F3-B010578076AE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8" name="Rectangle 1317">
                  <a:extLst>
                    <a:ext uri="{FF2B5EF4-FFF2-40B4-BE49-F238E27FC236}">
                      <a16:creationId xmlns:a16="http://schemas.microsoft.com/office/drawing/2014/main" id="{36674351-2354-4C71-BF0A-82E419B5817E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54" name="Connector: Elbow 1253">
                <a:extLst>
                  <a:ext uri="{FF2B5EF4-FFF2-40B4-BE49-F238E27FC236}">
                    <a16:creationId xmlns:a16="http://schemas.microsoft.com/office/drawing/2014/main" id="{4C7735DC-56D3-4A7A-9C9B-C30C6CDC530A}"/>
                  </a:ext>
                </a:extLst>
              </p:cNvPr>
              <p:cNvCxnSpPr>
                <a:cxnSpLocks/>
                <a:stCxn id="1214" idx="3"/>
                <a:endCxn id="1219" idx="2"/>
              </p:cNvCxnSpPr>
              <p:nvPr/>
            </p:nvCxnSpPr>
            <p:spPr>
              <a:xfrm rot="5400000" flipH="1" flipV="1">
                <a:off x="10351780" y="917886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8D036BE2-9FD9-4FA8-9314-0041DF0739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1215" y="333727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>
                <a:extLst>
                  <a:ext uri="{FF2B5EF4-FFF2-40B4-BE49-F238E27FC236}">
                    <a16:creationId xmlns:a16="http://schemas.microsoft.com/office/drawing/2014/main" id="{D77C5189-F405-45F5-A1C4-193A0ABCD5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83489" y="333727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D2558F3A-15F4-4D28-A195-D90E81C4F7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1215" y="333092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4D3DD84B-3FCF-4C26-9F20-C4A1B86C35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3120" y="332711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89EE9A24-0978-47F1-85E3-D05B75A46F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85394" y="332711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0" name="Isosceles Triangle 1259">
                <a:extLst>
                  <a:ext uri="{FF2B5EF4-FFF2-40B4-BE49-F238E27FC236}">
                    <a16:creationId xmlns:a16="http://schemas.microsoft.com/office/drawing/2014/main" id="{CCB34982-BDD0-4AF8-ABED-8353438DFAED}"/>
                  </a:ext>
                </a:extLst>
              </p:cNvPr>
              <p:cNvSpPr/>
              <p:nvPr/>
            </p:nvSpPr>
            <p:spPr>
              <a:xfrm flipH="1">
                <a:off x="9881912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1" name="Isosceles Triangle 1260">
                <a:extLst>
                  <a:ext uri="{FF2B5EF4-FFF2-40B4-BE49-F238E27FC236}">
                    <a16:creationId xmlns:a16="http://schemas.microsoft.com/office/drawing/2014/main" id="{05666CA2-50D2-4832-8A80-E5BB69258FF3}"/>
                  </a:ext>
                </a:extLst>
              </p:cNvPr>
              <p:cNvSpPr/>
              <p:nvPr/>
            </p:nvSpPr>
            <p:spPr>
              <a:xfrm rot="10800000" flipH="1">
                <a:off x="9881912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2" name="Connector: Elbow 1261">
                <a:extLst>
                  <a:ext uri="{FF2B5EF4-FFF2-40B4-BE49-F238E27FC236}">
                    <a16:creationId xmlns:a16="http://schemas.microsoft.com/office/drawing/2014/main" id="{2B3BB1D8-6DAE-433F-A4E7-770B960A9944}"/>
                  </a:ext>
                </a:extLst>
              </p:cNvPr>
              <p:cNvCxnSpPr>
                <a:cxnSpLocks/>
                <a:stCxn id="1261" idx="3"/>
                <a:endCxn id="1205" idx="2"/>
              </p:cNvCxnSpPr>
              <p:nvPr/>
            </p:nvCxnSpPr>
            <p:spPr>
              <a:xfrm rot="5400000" flipH="1" flipV="1">
                <a:off x="9834490" y="3025694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3" name="Isosceles Triangle 1262">
                <a:extLst>
                  <a:ext uri="{FF2B5EF4-FFF2-40B4-BE49-F238E27FC236}">
                    <a16:creationId xmlns:a16="http://schemas.microsoft.com/office/drawing/2014/main" id="{25D400F9-EE3E-4465-9F8A-ECF08699AA21}"/>
                  </a:ext>
                </a:extLst>
              </p:cNvPr>
              <p:cNvSpPr/>
              <p:nvPr/>
            </p:nvSpPr>
            <p:spPr>
              <a:xfrm flipH="1">
                <a:off x="10749905" y="320309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4" name="Isosceles Triangle 1263">
                <a:extLst>
                  <a:ext uri="{FF2B5EF4-FFF2-40B4-BE49-F238E27FC236}">
                    <a16:creationId xmlns:a16="http://schemas.microsoft.com/office/drawing/2014/main" id="{ACC076B6-08AB-4946-919A-F6262A96600C}"/>
                  </a:ext>
                </a:extLst>
              </p:cNvPr>
              <p:cNvSpPr/>
              <p:nvPr/>
            </p:nvSpPr>
            <p:spPr>
              <a:xfrm rot="10800000" flipH="1">
                <a:off x="10749905" y="312079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5" name="Connector: Elbow 1264">
                <a:extLst>
                  <a:ext uri="{FF2B5EF4-FFF2-40B4-BE49-F238E27FC236}">
                    <a16:creationId xmlns:a16="http://schemas.microsoft.com/office/drawing/2014/main" id="{7F88BB90-43BE-4331-81AE-85A6D0842F49}"/>
                  </a:ext>
                </a:extLst>
              </p:cNvPr>
              <p:cNvCxnSpPr>
                <a:cxnSpLocks/>
                <a:stCxn id="1264" idx="3"/>
                <a:endCxn id="1237" idx="2"/>
              </p:cNvCxnSpPr>
              <p:nvPr/>
            </p:nvCxnSpPr>
            <p:spPr>
              <a:xfrm rot="5400000" flipH="1" flipV="1">
                <a:off x="10702809" y="3025368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6" name="Connector: Elbow 1265">
                <a:extLst>
                  <a:ext uri="{FF2B5EF4-FFF2-40B4-BE49-F238E27FC236}">
                    <a16:creationId xmlns:a16="http://schemas.microsoft.com/office/drawing/2014/main" id="{526F5F4A-BB2D-443E-BA34-EAC0875413AF}"/>
                  </a:ext>
                </a:extLst>
              </p:cNvPr>
              <p:cNvCxnSpPr>
                <a:cxnSpLocks/>
                <a:stCxn id="1263" idx="3"/>
                <a:endCxn id="1260" idx="3"/>
              </p:cNvCxnSpPr>
              <p:nvPr/>
            </p:nvCxnSpPr>
            <p:spPr>
              <a:xfrm rot="5400000">
                <a:off x="10363614" y="2851420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67" name="Group 1266">
                <a:extLst>
                  <a:ext uri="{FF2B5EF4-FFF2-40B4-BE49-F238E27FC236}">
                    <a16:creationId xmlns:a16="http://schemas.microsoft.com/office/drawing/2014/main" id="{0C31D7E4-36C7-4E34-8D3F-70E1961AF1BF}"/>
                  </a:ext>
                </a:extLst>
              </p:cNvPr>
              <p:cNvGrpSpPr/>
              <p:nvPr/>
            </p:nvGrpSpPr>
            <p:grpSpPr>
              <a:xfrm>
                <a:off x="10000252" y="3361291"/>
                <a:ext cx="115957" cy="115957"/>
                <a:chOff x="1376949" y="3671251"/>
                <a:chExt cx="115957" cy="115957"/>
              </a:xfrm>
            </p:grpSpPr>
            <p:sp>
              <p:nvSpPr>
                <p:cNvPr id="1306" name="Arc 1305">
                  <a:extLst>
                    <a:ext uri="{FF2B5EF4-FFF2-40B4-BE49-F238E27FC236}">
                      <a16:creationId xmlns:a16="http://schemas.microsoft.com/office/drawing/2014/main" id="{7E9D2C29-EAE1-4C93-A10D-C5EC0838EA19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07" name="Straight Connector 1306">
                  <a:extLst>
                    <a:ext uri="{FF2B5EF4-FFF2-40B4-BE49-F238E27FC236}">
                      <a16:creationId xmlns:a16="http://schemas.microsoft.com/office/drawing/2014/main" id="{E4C46249-56C6-4CCC-9273-51A603ABA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8" name="Rectangle 1307">
                  <a:extLst>
                    <a:ext uri="{FF2B5EF4-FFF2-40B4-BE49-F238E27FC236}">
                      <a16:creationId xmlns:a16="http://schemas.microsoft.com/office/drawing/2014/main" id="{08BE21CC-E533-4D88-B771-E4C114248E71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9" name="Rectangle 1308">
                  <a:extLst>
                    <a:ext uri="{FF2B5EF4-FFF2-40B4-BE49-F238E27FC236}">
                      <a16:creationId xmlns:a16="http://schemas.microsoft.com/office/drawing/2014/main" id="{6F9FD42B-117A-4130-826D-9E13A7D93EC8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8" name="Group 1267">
                <a:extLst>
                  <a:ext uri="{FF2B5EF4-FFF2-40B4-BE49-F238E27FC236}">
                    <a16:creationId xmlns:a16="http://schemas.microsoft.com/office/drawing/2014/main" id="{0BF1A161-0B71-4FF8-9176-AD18FEE2EC32}"/>
                  </a:ext>
                </a:extLst>
              </p:cNvPr>
              <p:cNvGrpSpPr/>
              <p:nvPr/>
            </p:nvGrpSpPr>
            <p:grpSpPr>
              <a:xfrm>
                <a:off x="10611673" y="3361734"/>
                <a:ext cx="115957" cy="115957"/>
                <a:chOff x="1376949" y="3671251"/>
                <a:chExt cx="115957" cy="115957"/>
              </a:xfrm>
            </p:grpSpPr>
            <p:sp>
              <p:nvSpPr>
                <p:cNvPr id="1302" name="Arc 1301">
                  <a:extLst>
                    <a:ext uri="{FF2B5EF4-FFF2-40B4-BE49-F238E27FC236}">
                      <a16:creationId xmlns:a16="http://schemas.microsoft.com/office/drawing/2014/main" id="{C68B77D8-E6C6-477F-857D-B518D3770E8A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03" name="Straight Connector 1302">
                  <a:extLst>
                    <a:ext uri="{FF2B5EF4-FFF2-40B4-BE49-F238E27FC236}">
                      <a16:creationId xmlns:a16="http://schemas.microsoft.com/office/drawing/2014/main" id="{3EA5C8F0-EA70-40BD-A0CF-E987FACF4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8B3549A4-B145-48B1-B1BB-B3A3BF56BB09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08AAABC4-A590-4CFE-919E-7B9A36867ACB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9" name="Connector: Elbow 1268">
                <a:extLst>
                  <a:ext uri="{FF2B5EF4-FFF2-40B4-BE49-F238E27FC236}">
                    <a16:creationId xmlns:a16="http://schemas.microsoft.com/office/drawing/2014/main" id="{FF796E36-5C79-4D11-8DBE-A54A6B13E71B}"/>
                  </a:ext>
                </a:extLst>
              </p:cNvPr>
              <p:cNvCxnSpPr>
                <a:cxnSpLocks/>
                <a:stCxn id="1218" idx="3"/>
                <a:endCxn id="1240" idx="3"/>
              </p:cNvCxnSpPr>
              <p:nvPr/>
            </p:nvCxnSpPr>
            <p:spPr>
              <a:xfrm flipV="1">
                <a:off x="9672470" y="3285442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270" name="Group 1269">
                <a:extLst>
                  <a:ext uri="{FF2B5EF4-FFF2-40B4-BE49-F238E27FC236}">
                    <a16:creationId xmlns:a16="http://schemas.microsoft.com/office/drawing/2014/main" id="{5A59C8E9-53EE-4E12-A9A4-C4B47E30FDD0}"/>
                  </a:ext>
                </a:extLst>
              </p:cNvPr>
              <p:cNvGrpSpPr/>
              <p:nvPr/>
            </p:nvGrpSpPr>
            <p:grpSpPr>
              <a:xfrm>
                <a:off x="9996602" y="3487651"/>
                <a:ext cx="115957" cy="115957"/>
                <a:chOff x="1376949" y="3671251"/>
                <a:chExt cx="115957" cy="115957"/>
              </a:xfrm>
            </p:grpSpPr>
            <p:sp>
              <p:nvSpPr>
                <p:cNvPr id="1298" name="Arc 1297">
                  <a:extLst>
                    <a:ext uri="{FF2B5EF4-FFF2-40B4-BE49-F238E27FC236}">
                      <a16:creationId xmlns:a16="http://schemas.microsoft.com/office/drawing/2014/main" id="{76468DF4-7A6F-4E7C-B906-99A8E657CB4F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EE044A4B-9D19-4677-8C2E-DF98429F2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E2DD2147-EB68-4087-9C60-F9035095D084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B4863B6C-799D-4C0C-AB44-4252399A3DE1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71" name="Connector: Elbow 1270">
                <a:extLst>
                  <a:ext uri="{FF2B5EF4-FFF2-40B4-BE49-F238E27FC236}">
                    <a16:creationId xmlns:a16="http://schemas.microsoft.com/office/drawing/2014/main" id="{A94A86AA-6FCA-4376-AFA6-464004AEB102}"/>
                  </a:ext>
                </a:extLst>
              </p:cNvPr>
              <p:cNvCxnSpPr>
                <a:cxnSpLocks/>
                <a:stCxn id="1235" idx="0"/>
                <a:endCxn id="1210" idx="3"/>
              </p:cNvCxnSpPr>
              <p:nvPr/>
            </p:nvCxnSpPr>
            <p:spPr>
              <a:xfrm rot="16200000" flipV="1">
                <a:off x="10486932" y="2856743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272" name="Isosceles Triangle 1271">
                <a:extLst>
                  <a:ext uri="{FF2B5EF4-FFF2-40B4-BE49-F238E27FC236}">
                    <a16:creationId xmlns:a16="http://schemas.microsoft.com/office/drawing/2014/main" id="{11971B4B-1E2B-4355-93EC-7EE3AABF306F}"/>
                  </a:ext>
                </a:extLst>
              </p:cNvPr>
              <p:cNvSpPr/>
              <p:nvPr/>
            </p:nvSpPr>
            <p:spPr>
              <a:xfrm flipH="1">
                <a:off x="9881309" y="172254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3" name="Isosceles Triangle 1272">
                <a:extLst>
                  <a:ext uri="{FF2B5EF4-FFF2-40B4-BE49-F238E27FC236}">
                    <a16:creationId xmlns:a16="http://schemas.microsoft.com/office/drawing/2014/main" id="{BFAE7B5D-A0B7-4CE7-9E0F-27ECC8EF1923}"/>
                  </a:ext>
                </a:extLst>
              </p:cNvPr>
              <p:cNvSpPr/>
              <p:nvPr/>
            </p:nvSpPr>
            <p:spPr>
              <a:xfrm rot="10800000" flipH="1">
                <a:off x="9881309" y="164025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Isosceles Triangle 1273">
                <a:extLst>
                  <a:ext uri="{FF2B5EF4-FFF2-40B4-BE49-F238E27FC236}">
                    <a16:creationId xmlns:a16="http://schemas.microsoft.com/office/drawing/2014/main" id="{0A3B201B-0E1E-4425-B67B-2078D48C4CF3}"/>
                  </a:ext>
                </a:extLst>
              </p:cNvPr>
              <p:cNvSpPr/>
              <p:nvPr/>
            </p:nvSpPr>
            <p:spPr>
              <a:xfrm flipH="1">
                <a:off x="10749904" y="172762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5" name="Isosceles Triangle 1274">
                <a:extLst>
                  <a:ext uri="{FF2B5EF4-FFF2-40B4-BE49-F238E27FC236}">
                    <a16:creationId xmlns:a16="http://schemas.microsoft.com/office/drawing/2014/main" id="{060CA303-BBAD-4688-AC51-381904EE87D1}"/>
                  </a:ext>
                </a:extLst>
              </p:cNvPr>
              <p:cNvSpPr/>
              <p:nvPr/>
            </p:nvSpPr>
            <p:spPr>
              <a:xfrm rot="10800000" flipH="1">
                <a:off x="10749904" y="164025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6" name="Connector: Elbow 1275">
                <a:extLst>
                  <a:ext uri="{FF2B5EF4-FFF2-40B4-BE49-F238E27FC236}">
                    <a16:creationId xmlns:a16="http://schemas.microsoft.com/office/drawing/2014/main" id="{59247E31-DAAD-4152-B7C2-E8937A68F40E}"/>
                  </a:ext>
                </a:extLst>
              </p:cNvPr>
              <p:cNvCxnSpPr>
                <a:cxnSpLocks/>
                <a:stCxn id="1274" idx="3"/>
                <a:endCxn id="1237" idx="0"/>
              </p:cNvCxnSpPr>
              <p:nvPr/>
            </p:nvCxnSpPr>
            <p:spPr>
              <a:xfrm rot="16200000" flipH="1">
                <a:off x="10705688" y="1901872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7" name="Connector: Elbow 1276">
                <a:extLst>
                  <a:ext uri="{FF2B5EF4-FFF2-40B4-BE49-F238E27FC236}">
                    <a16:creationId xmlns:a16="http://schemas.microsoft.com/office/drawing/2014/main" id="{7ED125E3-6A35-4F96-AB1E-8891861A9470}"/>
                  </a:ext>
                </a:extLst>
              </p:cNvPr>
              <p:cNvCxnSpPr>
                <a:cxnSpLocks/>
                <a:stCxn id="1272" idx="3"/>
                <a:endCxn id="1205" idx="0"/>
              </p:cNvCxnSpPr>
              <p:nvPr/>
            </p:nvCxnSpPr>
            <p:spPr>
              <a:xfrm rot="16200000" flipH="1">
                <a:off x="9834554" y="1899331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78" name="Group 1277">
                <a:extLst>
                  <a:ext uri="{FF2B5EF4-FFF2-40B4-BE49-F238E27FC236}">
                    <a16:creationId xmlns:a16="http://schemas.microsoft.com/office/drawing/2014/main" id="{DB61D203-2469-475D-8CAD-C3B7A4ECF611}"/>
                  </a:ext>
                </a:extLst>
              </p:cNvPr>
              <p:cNvGrpSpPr/>
              <p:nvPr/>
            </p:nvGrpSpPr>
            <p:grpSpPr>
              <a:xfrm>
                <a:off x="10611646" y="1203388"/>
                <a:ext cx="115957" cy="115957"/>
                <a:chOff x="2227544" y="1339068"/>
                <a:chExt cx="115957" cy="115957"/>
              </a:xfrm>
            </p:grpSpPr>
            <p:sp>
              <p:nvSpPr>
                <p:cNvPr id="1289" name="Arc 1288">
                  <a:extLst>
                    <a:ext uri="{FF2B5EF4-FFF2-40B4-BE49-F238E27FC236}">
                      <a16:creationId xmlns:a16="http://schemas.microsoft.com/office/drawing/2014/main" id="{65B8435B-85E8-4C79-97BA-9B7FBA4AC555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90" name="Straight Connector 1289">
                  <a:extLst>
                    <a:ext uri="{FF2B5EF4-FFF2-40B4-BE49-F238E27FC236}">
                      <a16:creationId xmlns:a16="http://schemas.microsoft.com/office/drawing/2014/main" id="{F77020F5-C67A-4297-98CE-DA7BF696F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B84F16DB-A970-45A8-BC54-2DA00A47B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C5233FAF-48A9-44CE-A6BF-CB7DA7AA8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>
                  <a:extLst>
                    <a:ext uri="{FF2B5EF4-FFF2-40B4-BE49-F238E27FC236}">
                      <a16:creationId xmlns:a16="http://schemas.microsoft.com/office/drawing/2014/main" id="{F7AB8B02-3E00-4B7E-B85F-44509B100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>
                  <a:extLst>
                    <a:ext uri="{FF2B5EF4-FFF2-40B4-BE49-F238E27FC236}">
                      <a16:creationId xmlns:a16="http://schemas.microsoft.com/office/drawing/2014/main" id="{31B609B0-B8DA-4292-A115-AD905515C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5" name="Straight Connector 1294">
                  <a:extLst>
                    <a:ext uri="{FF2B5EF4-FFF2-40B4-BE49-F238E27FC236}">
                      <a16:creationId xmlns:a16="http://schemas.microsoft.com/office/drawing/2014/main" id="{2BB4B50D-4443-4EE2-AC4E-9C31A79CB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6" name="Rectangle 1295">
                  <a:extLst>
                    <a:ext uri="{FF2B5EF4-FFF2-40B4-BE49-F238E27FC236}">
                      <a16:creationId xmlns:a16="http://schemas.microsoft.com/office/drawing/2014/main" id="{5BD31E4B-889B-4A28-B2DD-457BABE54663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7" name="Rectangle 1296">
                  <a:extLst>
                    <a:ext uri="{FF2B5EF4-FFF2-40B4-BE49-F238E27FC236}">
                      <a16:creationId xmlns:a16="http://schemas.microsoft.com/office/drawing/2014/main" id="{51945545-3F4D-427F-8841-A9C84383D772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9" name="Group 1278">
                <a:extLst>
                  <a:ext uri="{FF2B5EF4-FFF2-40B4-BE49-F238E27FC236}">
                    <a16:creationId xmlns:a16="http://schemas.microsoft.com/office/drawing/2014/main" id="{C1981D9C-A7B8-4DC0-8BCE-8A338428FD90}"/>
                  </a:ext>
                </a:extLst>
              </p:cNvPr>
              <p:cNvGrpSpPr/>
              <p:nvPr/>
            </p:nvGrpSpPr>
            <p:grpSpPr>
              <a:xfrm>
                <a:off x="10745410" y="1364801"/>
                <a:ext cx="115957" cy="115957"/>
                <a:chOff x="1376949" y="3671251"/>
                <a:chExt cx="115957" cy="115957"/>
              </a:xfrm>
            </p:grpSpPr>
            <p:sp>
              <p:nvSpPr>
                <p:cNvPr id="1285" name="Arc 1284">
                  <a:extLst>
                    <a:ext uri="{FF2B5EF4-FFF2-40B4-BE49-F238E27FC236}">
                      <a16:creationId xmlns:a16="http://schemas.microsoft.com/office/drawing/2014/main" id="{483C719F-CE6D-4335-988B-81E062DF894B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86" name="Straight Connector 1285">
                  <a:extLst>
                    <a:ext uri="{FF2B5EF4-FFF2-40B4-BE49-F238E27FC236}">
                      <a16:creationId xmlns:a16="http://schemas.microsoft.com/office/drawing/2014/main" id="{0867195E-4D7B-4005-9942-9AEF49778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7" name="Rectangle 1286">
                  <a:extLst>
                    <a:ext uri="{FF2B5EF4-FFF2-40B4-BE49-F238E27FC236}">
                      <a16:creationId xmlns:a16="http://schemas.microsoft.com/office/drawing/2014/main" id="{A7ACE757-A6C6-48A7-98CC-12E4097DC9E6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>
                  <a:extLst>
                    <a:ext uri="{FF2B5EF4-FFF2-40B4-BE49-F238E27FC236}">
                      <a16:creationId xmlns:a16="http://schemas.microsoft.com/office/drawing/2014/main" id="{7E6C20F2-10B7-4B1B-A709-7EAE8C02545A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80" name="Connector: Elbow 1279">
                <a:extLst>
                  <a:ext uri="{FF2B5EF4-FFF2-40B4-BE49-F238E27FC236}">
                    <a16:creationId xmlns:a16="http://schemas.microsoft.com/office/drawing/2014/main" id="{1FB60213-9C43-4D34-8D93-DFB80693A1F8}"/>
                  </a:ext>
                </a:extLst>
              </p:cNvPr>
              <p:cNvCxnSpPr>
                <a:cxnSpLocks/>
                <a:stCxn id="1273" idx="3"/>
                <a:endCxn id="1275" idx="3"/>
              </p:cNvCxnSpPr>
              <p:nvPr/>
            </p:nvCxnSpPr>
            <p:spPr>
              <a:xfrm rot="5400000" flipH="1" flipV="1">
                <a:off x="10363338" y="1205956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81" name="Isosceles Triangle 1280">
                <a:extLst>
                  <a:ext uri="{FF2B5EF4-FFF2-40B4-BE49-F238E27FC236}">
                    <a16:creationId xmlns:a16="http://schemas.microsoft.com/office/drawing/2014/main" id="{6F7A45ED-0198-4BD5-91FB-1AF77302B741}"/>
                  </a:ext>
                </a:extLst>
              </p:cNvPr>
              <p:cNvSpPr/>
              <p:nvPr/>
            </p:nvSpPr>
            <p:spPr>
              <a:xfrm rot="16200000" flipH="1">
                <a:off x="10343422" y="121947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Isosceles Triangle 1281">
                <a:extLst>
                  <a:ext uri="{FF2B5EF4-FFF2-40B4-BE49-F238E27FC236}">
                    <a16:creationId xmlns:a16="http://schemas.microsoft.com/office/drawing/2014/main" id="{16FDAA56-FD57-4726-AC76-58B98B33AB27}"/>
                  </a:ext>
                </a:extLst>
              </p:cNvPr>
              <p:cNvSpPr/>
              <p:nvPr/>
            </p:nvSpPr>
            <p:spPr>
              <a:xfrm rot="5400000" flipH="1">
                <a:off x="10261126" y="121947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3" name="Isosceles Triangle 1322">
                <a:extLst>
                  <a:ext uri="{FF2B5EF4-FFF2-40B4-BE49-F238E27FC236}">
                    <a16:creationId xmlns:a16="http://schemas.microsoft.com/office/drawing/2014/main" id="{381816B4-DC66-43F7-9CF9-C3741595D217}"/>
                  </a:ext>
                </a:extLst>
              </p:cNvPr>
              <p:cNvSpPr/>
              <p:nvPr/>
            </p:nvSpPr>
            <p:spPr>
              <a:xfrm rot="16200000" flipH="1">
                <a:off x="10352372" y="33888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4" name="Isosceles Triangle 1323">
                <a:extLst>
                  <a:ext uri="{FF2B5EF4-FFF2-40B4-BE49-F238E27FC236}">
                    <a16:creationId xmlns:a16="http://schemas.microsoft.com/office/drawing/2014/main" id="{E0D08749-07CE-4DB1-8BE1-EE8E913418A5}"/>
                  </a:ext>
                </a:extLst>
              </p:cNvPr>
              <p:cNvSpPr/>
              <p:nvPr/>
            </p:nvSpPr>
            <p:spPr>
              <a:xfrm rot="5400000" flipH="1">
                <a:off x="10270076" y="33888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7" name="Connector: Elbow 1206">
                <a:extLst>
                  <a:ext uri="{FF2B5EF4-FFF2-40B4-BE49-F238E27FC236}">
                    <a16:creationId xmlns:a16="http://schemas.microsoft.com/office/drawing/2014/main" id="{10C95A31-B9F5-4204-8909-E6779AFDC531}"/>
                  </a:ext>
                </a:extLst>
              </p:cNvPr>
              <p:cNvCxnSpPr>
                <a:cxnSpLocks/>
                <a:stCxn id="1211" idx="3"/>
                <a:endCxn id="1205" idx="2"/>
              </p:cNvCxnSpPr>
              <p:nvPr/>
            </p:nvCxnSpPr>
            <p:spPr>
              <a:xfrm rot="16200000" flipV="1">
                <a:off x="9898785" y="2961402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12" name="Connector: Elbow 1211">
                <a:extLst>
                  <a:ext uri="{FF2B5EF4-FFF2-40B4-BE49-F238E27FC236}">
                    <a16:creationId xmlns:a16="http://schemas.microsoft.com/office/drawing/2014/main" id="{29B2139F-ABAC-4611-A12E-0BF6BEA040F1}"/>
                  </a:ext>
                </a:extLst>
              </p:cNvPr>
              <p:cNvCxnSpPr>
                <a:cxnSpLocks/>
                <a:stCxn id="1215" idx="3"/>
              </p:cNvCxnSpPr>
              <p:nvPr/>
            </p:nvCxnSpPr>
            <p:spPr>
              <a:xfrm rot="16200000" flipH="1" flipV="1">
                <a:off x="9898783" y="1834974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45" name="Connector: Elbow 1244">
                <a:extLst>
                  <a:ext uri="{FF2B5EF4-FFF2-40B4-BE49-F238E27FC236}">
                    <a16:creationId xmlns:a16="http://schemas.microsoft.com/office/drawing/2014/main" id="{389B7786-3FC5-4B99-A9EE-5975C245103E}"/>
                  </a:ext>
                </a:extLst>
              </p:cNvPr>
              <p:cNvCxnSpPr>
                <a:cxnSpLocks/>
                <a:stCxn id="1249" idx="3"/>
              </p:cNvCxnSpPr>
              <p:nvPr/>
            </p:nvCxnSpPr>
            <p:spPr>
              <a:xfrm rot="5400000" flipV="1">
                <a:off x="10638789" y="1834975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38" name="Connector: Elbow 1237">
                <a:extLst>
                  <a:ext uri="{FF2B5EF4-FFF2-40B4-BE49-F238E27FC236}">
                    <a16:creationId xmlns:a16="http://schemas.microsoft.com/office/drawing/2014/main" id="{329A6911-92C5-485F-9321-CDC1A9851471}"/>
                  </a:ext>
                </a:extLst>
              </p:cNvPr>
              <p:cNvCxnSpPr>
                <a:cxnSpLocks/>
                <a:stCxn id="1241" idx="3"/>
                <a:endCxn id="1237" idx="2"/>
              </p:cNvCxnSpPr>
              <p:nvPr/>
            </p:nvCxnSpPr>
            <p:spPr>
              <a:xfrm rot="5400000" flipH="1" flipV="1">
                <a:off x="10638790" y="2961402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</p:grpSp>
      <p:graphicFrame>
        <p:nvGraphicFramePr>
          <p:cNvPr id="1325" name="Table 56">
            <a:extLst>
              <a:ext uri="{FF2B5EF4-FFF2-40B4-BE49-F238E27FC236}">
                <a16:creationId xmlns:a16="http://schemas.microsoft.com/office/drawing/2014/main" id="{7CA40242-A0D9-4B74-B270-3EFC044F5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57661"/>
              </p:ext>
            </p:extLst>
          </p:nvPr>
        </p:nvGraphicFramePr>
        <p:xfrm>
          <a:off x="270964" y="4310281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326" name="Table 56">
            <a:extLst>
              <a:ext uri="{FF2B5EF4-FFF2-40B4-BE49-F238E27FC236}">
                <a16:creationId xmlns:a16="http://schemas.microsoft.com/office/drawing/2014/main" id="{1A603C54-2649-46A6-8201-9426F0F6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37534"/>
              </p:ext>
            </p:extLst>
          </p:nvPr>
        </p:nvGraphicFramePr>
        <p:xfrm>
          <a:off x="4413891" y="4311374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Cv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327" name="Table 56">
            <a:extLst>
              <a:ext uri="{FF2B5EF4-FFF2-40B4-BE49-F238E27FC236}">
                <a16:creationId xmlns:a16="http://schemas.microsoft.com/office/drawing/2014/main" id="{5E0D7363-E438-4EF2-8502-1C89F74A9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47499"/>
              </p:ext>
            </p:extLst>
          </p:nvPr>
        </p:nvGraphicFramePr>
        <p:xfrm>
          <a:off x="8581483" y="4305269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328" name="Object 1327">
            <a:extLst>
              <a:ext uri="{FF2B5EF4-FFF2-40B4-BE49-F238E27FC236}">
                <a16:creationId xmlns:a16="http://schemas.microsoft.com/office/drawing/2014/main" id="{022927C4-4CAB-4D99-8CF5-13D15E925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555473"/>
              </p:ext>
            </p:extLst>
          </p:nvPr>
        </p:nvGraphicFramePr>
        <p:xfrm>
          <a:off x="2797669" y="2363757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" name="Equation" r:id="rId3" imgW="609480" imgH="241200" progId="Equation.DSMT4">
                  <p:embed/>
                </p:oleObj>
              </mc:Choice>
              <mc:Fallback>
                <p:oleObj name="Equation" r:id="rId3" imgW="609480" imgH="241200" progId="Equation.DSMT4">
                  <p:embed/>
                  <p:pic>
                    <p:nvPicPr>
                      <p:cNvPr id="231" name="Object 230">
                        <a:extLst>
                          <a:ext uri="{FF2B5EF4-FFF2-40B4-BE49-F238E27FC236}">
                            <a16:creationId xmlns:a16="http://schemas.microsoft.com/office/drawing/2014/main" id="{D35E640E-3044-40DD-9936-66E49FEB5D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7669" y="2363757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9" name="Object 1328">
            <a:extLst>
              <a:ext uri="{FF2B5EF4-FFF2-40B4-BE49-F238E27FC236}">
                <a16:creationId xmlns:a16="http://schemas.microsoft.com/office/drawing/2014/main" id="{E3E5FE5E-68F3-422B-8291-B28F4CBA2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71996"/>
              </p:ext>
            </p:extLst>
          </p:nvPr>
        </p:nvGraphicFramePr>
        <p:xfrm>
          <a:off x="522171" y="2330197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232" name="Object 231">
                        <a:extLst>
                          <a:ext uri="{FF2B5EF4-FFF2-40B4-BE49-F238E27FC236}">
                            <a16:creationId xmlns:a16="http://schemas.microsoft.com/office/drawing/2014/main" id="{F3FCBAB8-3FA3-4D07-9369-7BF4F0CA3A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171" y="2330197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0" name="Object 1329">
            <a:extLst>
              <a:ext uri="{FF2B5EF4-FFF2-40B4-BE49-F238E27FC236}">
                <a16:creationId xmlns:a16="http://schemas.microsoft.com/office/drawing/2014/main" id="{80934453-2498-40EC-8397-79A8BB6ED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659836"/>
              </p:ext>
            </p:extLst>
          </p:nvPr>
        </p:nvGraphicFramePr>
        <p:xfrm>
          <a:off x="491385" y="3629123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" name="Equation" r:id="rId7" imgW="441889" imgH="159926" progId="Equation.DSMT4">
                  <p:embed/>
                </p:oleObj>
              </mc:Choice>
              <mc:Fallback>
                <p:oleObj name="Equation" r:id="rId7" imgW="441889" imgH="159926" progId="Equation.DSMT4">
                  <p:embed/>
                  <p:pic>
                    <p:nvPicPr>
                      <p:cNvPr id="238" name="Object 237">
                        <a:extLst>
                          <a:ext uri="{FF2B5EF4-FFF2-40B4-BE49-F238E27FC236}">
                            <a16:creationId xmlns:a16="http://schemas.microsoft.com/office/drawing/2014/main" id="{37308993-DBEB-44A3-962A-797082FA3F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385" y="3629123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" name="Object 1330">
            <a:extLst>
              <a:ext uri="{FF2B5EF4-FFF2-40B4-BE49-F238E27FC236}">
                <a16:creationId xmlns:a16="http://schemas.microsoft.com/office/drawing/2014/main" id="{F7262E4F-3D72-4DAD-A232-DD9269F7E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574415"/>
              </p:ext>
            </p:extLst>
          </p:nvPr>
        </p:nvGraphicFramePr>
        <p:xfrm>
          <a:off x="928837" y="3646519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" name="Equation" r:id="rId9" imgW="663046" imgH="259190" progId="Equation.DSMT4">
                  <p:embed/>
                </p:oleObj>
              </mc:Choice>
              <mc:Fallback>
                <p:oleObj name="Equation" r:id="rId9" imgW="663046" imgH="259190" progId="Equation.DSMT4">
                  <p:embed/>
                  <p:pic>
                    <p:nvPicPr>
                      <p:cNvPr id="239" name="Object 238">
                        <a:extLst>
                          <a:ext uri="{FF2B5EF4-FFF2-40B4-BE49-F238E27FC236}">
                            <a16:creationId xmlns:a16="http://schemas.microsoft.com/office/drawing/2014/main" id="{FA996287-DAB4-4A47-B9EB-0738617EF9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8837" y="3646519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" name="Object 1331">
            <a:extLst>
              <a:ext uri="{FF2B5EF4-FFF2-40B4-BE49-F238E27FC236}">
                <a16:creationId xmlns:a16="http://schemas.microsoft.com/office/drawing/2014/main" id="{515FF46C-B98B-495D-890D-FDFF0D0DF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737956"/>
              </p:ext>
            </p:extLst>
          </p:nvPr>
        </p:nvGraphicFramePr>
        <p:xfrm>
          <a:off x="2852137" y="743375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" name="Equation" r:id="rId11" imgW="441889" imgH="159926" progId="Equation.DSMT4">
                  <p:embed/>
                </p:oleObj>
              </mc:Choice>
              <mc:Fallback>
                <p:oleObj name="Equation" r:id="rId11" imgW="441889" imgH="159926" progId="Equation.DSMT4">
                  <p:embed/>
                  <p:pic>
                    <p:nvPicPr>
                      <p:cNvPr id="245" name="Object 244">
                        <a:extLst>
                          <a:ext uri="{FF2B5EF4-FFF2-40B4-BE49-F238E27FC236}">
                            <a16:creationId xmlns:a16="http://schemas.microsoft.com/office/drawing/2014/main" id="{F9B85547-8B2E-47AD-841F-B1A26C57D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2137" y="743375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" name="Object 1332">
            <a:extLst>
              <a:ext uri="{FF2B5EF4-FFF2-40B4-BE49-F238E27FC236}">
                <a16:creationId xmlns:a16="http://schemas.microsoft.com/office/drawing/2014/main" id="{9B877B5D-9F62-47D1-A02A-5A7FB6CFF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24778"/>
              </p:ext>
            </p:extLst>
          </p:nvPr>
        </p:nvGraphicFramePr>
        <p:xfrm>
          <a:off x="2085728" y="754912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" name="Equation" r:id="rId13" imgW="663046" imgH="236283" progId="Equation.DSMT4">
                  <p:embed/>
                </p:oleObj>
              </mc:Choice>
              <mc:Fallback>
                <p:oleObj name="Equation" r:id="rId13" imgW="663046" imgH="236283" progId="Equation.DSMT4">
                  <p:embed/>
                  <p:pic>
                    <p:nvPicPr>
                      <p:cNvPr id="246" name="Object 245">
                        <a:extLst>
                          <a:ext uri="{FF2B5EF4-FFF2-40B4-BE49-F238E27FC236}">
                            <a16:creationId xmlns:a16="http://schemas.microsoft.com/office/drawing/2014/main" id="{2F2F9CFE-E211-4530-A461-1E11488120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5728" y="754912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" name="Object 1333">
            <a:extLst>
              <a:ext uri="{FF2B5EF4-FFF2-40B4-BE49-F238E27FC236}">
                <a16:creationId xmlns:a16="http://schemas.microsoft.com/office/drawing/2014/main" id="{88500D23-71EA-4255-A018-4E9D3D2FF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51500"/>
              </p:ext>
            </p:extLst>
          </p:nvPr>
        </p:nvGraphicFramePr>
        <p:xfrm>
          <a:off x="7001828" y="736487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" name="Equation" r:id="rId15" imgW="441889" imgH="159926" progId="Equation.DSMT4">
                  <p:embed/>
                </p:oleObj>
              </mc:Choice>
              <mc:Fallback>
                <p:oleObj name="Equation" r:id="rId15" imgW="441889" imgH="159926" progId="Equation.DSMT4">
                  <p:embed/>
                  <p:pic>
                    <p:nvPicPr>
                      <p:cNvPr id="252" name="Object 251">
                        <a:extLst>
                          <a:ext uri="{FF2B5EF4-FFF2-40B4-BE49-F238E27FC236}">
                            <a16:creationId xmlns:a16="http://schemas.microsoft.com/office/drawing/2014/main" id="{669C0C6A-BC17-4E98-AA3B-9C9B85854C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01828" y="736487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" name="Object 1334">
            <a:extLst>
              <a:ext uri="{FF2B5EF4-FFF2-40B4-BE49-F238E27FC236}">
                <a16:creationId xmlns:a16="http://schemas.microsoft.com/office/drawing/2014/main" id="{58C44462-8B14-4EB8-97C4-AEBAD0557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33197"/>
              </p:ext>
            </p:extLst>
          </p:nvPr>
        </p:nvGraphicFramePr>
        <p:xfrm>
          <a:off x="6333468" y="755621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" name="Equation" r:id="rId17" imgW="672840" imgH="241200" progId="Equation.DSMT4">
                  <p:embed/>
                </p:oleObj>
              </mc:Choice>
              <mc:Fallback>
                <p:oleObj name="Equation" r:id="rId17" imgW="672840" imgH="241200" progId="Equation.DSMT4">
                  <p:embed/>
                  <p:pic>
                    <p:nvPicPr>
                      <p:cNvPr id="253" name="Object 252">
                        <a:extLst>
                          <a:ext uri="{FF2B5EF4-FFF2-40B4-BE49-F238E27FC236}">
                            <a16:creationId xmlns:a16="http://schemas.microsoft.com/office/drawing/2014/main" id="{8584A54E-0FDC-4FF5-9899-BBF788BCF0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33468" y="755621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" name="Object 1335">
            <a:extLst>
              <a:ext uri="{FF2B5EF4-FFF2-40B4-BE49-F238E27FC236}">
                <a16:creationId xmlns:a16="http://schemas.microsoft.com/office/drawing/2014/main" id="{CA2882D9-B3C4-4A71-8CB7-88D07B432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44795"/>
              </p:ext>
            </p:extLst>
          </p:nvPr>
        </p:nvGraphicFramePr>
        <p:xfrm>
          <a:off x="7016403" y="3141125"/>
          <a:ext cx="868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" name="Equation" r:id="rId19" imgW="868893" imgH="403844" progId="Equation.DSMT4">
                  <p:embed/>
                </p:oleObj>
              </mc:Choice>
              <mc:Fallback>
                <p:oleObj name="Equation" r:id="rId19" imgW="868893" imgH="403844" progId="Equation.DSMT4">
                  <p:embed/>
                  <p:pic>
                    <p:nvPicPr>
                      <p:cNvPr id="299" name="Object 298">
                        <a:extLst>
                          <a:ext uri="{FF2B5EF4-FFF2-40B4-BE49-F238E27FC236}">
                            <a16:creationId xmlns:a16="http://schemas.microsoft.com/office/drawing/2014/main" id="{CB7B5CAF-3012-4634-B9A9-8D1B622FD4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16403" y="3141125"/>
                        <a:ext cx="86836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" name="Object 1336">
            <a:extLst>
              <a:ext uri="{FF2B5EF4-FFF2-40B4-BE49-F238E27FC236}">
                <a16:creationId xmlns:a16="http://schemas.microsoft.com/office/drawing/2014/main" id="{138967FF-DD27-488B-87EB-B72AEEFF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10654"/>
              </p:ext>
            </p:extLst>
          </p:nvPr>
        </p:nvGraphicFramePr>
        <p:xfrm>
          <a:off x="4439592" y="3629123"/>
          <a:ext cx="711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" name="Equation" r:id="rId21" imgW="711000" imgH="164880" progId="Equation.DSMT4">
                  <p:embed/>
                </p:oleObj>
              </mc:Choice>
              <mc:Fallback>
                <p:oleObj name="Equation" r:id="rId21" imgW="711000" imgH="164880" progId="Equation.DSMT4">
                  <p:embed/>
                  <p:pic>
                    <p:nvPicPr>
                      <p:cNvPr id="300" name="Object 299">
                        <a:extLst>
                          <a:ext uri="{FF2B5EF4-FFF2-40B4-BE49-F238E27FC236}">
                            <a16:creationId xmlns:a16="http://schemas.microsoft.com/office/drawing/2014/main" id="{8EE45D65-CC4B-4ABA-9096-0DCD2C89B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39592" y="3629123"/>
                        <a:ext cx="711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" name="Object 1337">
            <a:extLst>
              <a:ext uri="{FF2B5EF4-FFF2-40B4-BE49-F238E27FC236}">
                <a16:creationId xmlns:a16="http://schemas.microsoft.com/office/drawing/2014/main" id="{4D2F4971-7593-4A25-AEE2-F1CD83087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445167"/>
              </p:ext>
            </p:extLst>
          </p:nvPr>
        </p:nvGraphicFramePr>
        <p:xfrm>
          <a:off x="5139550" y="3705579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" name="Equation" r:id="rId23" imgW="663046" imgH="259190" progId="Equation.DSMT4">
                  <p:embed/>
                </p:oleObj>
              </mc:Choice>
              <mc:Fallback>
                <p:oleObj name="Equation" r:id="rId23" imgW="663046" imgH="259190" progId="Equation.DSMT4">
                  <p:embed/>
                  <p:pic>
                    <p:nvPicPr>
                      <p:cNvPr id="301" name="Object 300">
                        <a:extLst>
                          <a:ext uri="{FF2B5EF4-FFF2-40B4-BE49-F238E27FC236}">
                            <a16:creationId xmlns:a16="http://schemas.microsoft.com/office/drawing/2014/main" id="{05837793-20EB-46A7-9D67-85D986D53B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39550" y="3705579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" name="Object 1338">
            <a:extLst>
              <a:ext uri="{FF2B5EF4-FFF2-40B4-BE49-F238E27FC236}">
                <a16:creationId xmlns:a16="http://schemas.microsoft.com/office/drawing/2014/main" id="{7F9B648D-F898-43DD-8ACD-868BEE1DF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784560"/>
              </p:ext>
            </p:extLst>
          </p:nvPr>
        </p:nvGraphicFramePr>
        <p:xfrm>
          <a:off x="7016124" y="2332860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" name="Equation" r:id="rId25" imgW="634680" imgH="241200" progId="Equation.DSMT4">
                  <p:embed/>
                </p:oleObj>
              </mc:Choice>
              <mc:Fallback>
                <p:oleObj name="Equation" r:id="rId25" imgW="634680" imgH="241200" progId="Equation.DSMT4">
                  <p:embed/>
                  <p:pic>
                    <p:nvPicPr>
                      <p:cNvPr id="302" name="Object 301">
                        <a:extLst>
                          <a:ext uri="{FF2B5EF4-FFF2-40B4-BE49-F238E27FC236}">
                            <a16:creationId xmlns:a16="http://schemas.microsoft.com/office/drawing/2014/main" id="{5E675B34-AF0F-45B8-92BF-EAA35E1E05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16124" y="2332860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" name="Object 1339">
            <a:extLst>
              <a:ext uri="{FF2B5EF4-FFF2-40B4-BE49-F238E27FC236}">
                <a16:creationId xmlns:a16="http://schemas.microsoft.com/office/drawing/2014/main" id="{DDF86036-02E7-452F-B8D6-E43554941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20001"/>
              </p:ext>
            </p:extLst>
          </p:nvPr>
        </p:nvGraphicFramePr>
        <p:xfrm>
          <a:off x="4890023" y="2363757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" name="Equation" r:id="rId27" imgW="609480" imgH="241200" progId="Equation.DSMT4">
                  <p:embed/>
                </p:oleObj>
              </mc:Choice>
              <mc:Fallback>
                <p:oleObj name="Equation" r:id="rId27" imgW="609480" imgH="241200" progId="Equation.DSMT4">
                  <p:embed/>
                  <p:pic>
                    <p:nvPicPr>
                      <p:cNvPr id="303" name="Object 302">
                        <a:extLst>
                          <a:ext uri="{FF2B5EF4-FFF2-40B4-BE49-F238E27FC236}">
                            <a16:creationId xmlns:a16="http://schemas.microsoft.com/office/drawing/2014/main" id="{8E9CC4E2-62E7-4FCF-8561-E45F39582D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90023" y="2363757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" name="Object 1340">
            <a:extLst>
              <a:ext uri="{FF2B5EF4-FFF2-40B4-BE49-F238E27FC236}">
                <a16:creationId xmlns:a16="http://schemas.microsoft.com/office/drawing/2014/main" id="{FD2C48BD-36CA-4705-8573-0F50097D8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14290"/>
              </p:ext>
            </p:extLst>
          </p:nvPr>
        </p:nvGraphicFramePr>
        <p:xfrm>
          <a:off x="8620126" y="3639037"/>
          <a:ext cx="7016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" name="Equation" r:id="rId29" imgW="700898" imgH="159926" progId="Equation.DSMT4">
                  <p:embed/>
                </p:oleObj>
              </mc:Choice>
              <mc:Fallback>
                <p:oleObj name="Equation" r:id="rId29" imgW="700898" imgH="159926" progId="Equation.DSMT4">
                  <p:embed/>
                  <p:pic>
                    <p:nvPicPr>
                      <p:cNvPr id="304" name="Object 303">
                        <a:extLst>
                          <a:ext uri="{FF2B5EF4-FFF2-40B4-BE49-F238E27FC236}">
                            <a16:creationId xmlns:a16="http://schemas.microsoft.com/office/drawing/2014/main" id="{B72BCCE4-AD1A-4957-BA7D-131B4AF749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620126" y="3639037"/>
                        <a:ext cx="7016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" name="Object 1341">
            <a:extLst>
              <a:ext uri="{FF2B5EF4-FFF2-40B4-BE49-F238E27FC236}">
                <a16:creationId xmlns:a16="http://schemas.microsoft.com/office/drawing/2014/main" id="{55A1766F-97CC-4B68-BFB9-A466E2ACC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071556"/>
              </p:ext>
            </p:extLst>
          </p:nvPr>
        </p:nvGraphicFramePr>
        <p:xfrm>
          <a:off x="11197116" y="672526"/>
          <a:ext cx="7016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5" name="Equation" r:id="rId31" imgW="700898" imgH="159926" progId="Equation.DSMT4">
                  <p:embed/>
                </p:oleObj>
              </mc:Choice>
              <mc:Fallback>
                <p:oleObj name="Equation" r:id="rId31" imgW="700898" imgH="159926" progId="Equation.DSMT4">
                  <p:embed/>
                  <p:pic>
                    <p:nvPicPr>
                      <p:cNvPr id="305" name="Object 304">
                        <a:extLst>
                          <a:ext uri="{FF2B5EF4-FFF2-40B4-BE49-F238E27FC236}">
                            <a16:creationId xmlns:a16="http://schemas.microsoft.com/office/drawing/2014/main" id="{0565CE4D-17D9-4528-A193-8EAFC8235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197116" y="672526"/>
                        <a:ext cx="7016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3" name="Object 1342">
            <a:extLst>
              <a:ext uri="{FF2B5EF4-FFF2-40B4-BE49-F238E27FC236}">
                <a16:creationId xmlns:a16="http://schemas.microsoft.com/office/drawing/2014/main" id="{D791A805-1808-4BE4-B738-75D9792F3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72412"/>
              </p:ext>
            </p:extLst>
          </p:nvPr>
        </p:nvGraphicFramePr>
        <p:xfrm>
          <a:off x="11053037" y="2337822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6" name="Equation" r:id="rId33" imgW="520560" imgH="241200" progId="Equation.DSMT4">
                  <p:embed/>
                </p:oleObj>
              </mc:Choice>
              <mc:Fallback>
                <p:oleObj name="Equation" r:id="rId33" imgW="520560" imgH="241200" progId="Equation.DSMT4">
                  <p:embed/>
                  <p:pic>
                    <p:nvPicPr>
                      <p:cNvPr id="313" name="Object 312">
                        <a:extLst>
                          <a:ext uri="{FF2B5EF4-FFF2-40B4-BE49-F238E27FC236}">
                            <a16:creationId xmlns:a16="http://schemas.microsoft.com/office/drawing/2014/main" id="{721E5AB4-3310-4F48-A487-8DF6C13667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053037" y="2337822"/>
                        <a:ext cx="520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4" name="Object 1343">
            <a:extLst>
              <a:ext uri="{FF2B5EF4-FFF2-40B4-BE49-F238E27FC236}">
                <a16:creationId xmlns:a16="http://schemas.microsoft.com/office/drawing/2014/main" id="{A39EFCEF-407D-4485-91B9-8094D7103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832255"/>
              </p:ext>
            </p:extLst>
          </p:nvPr>
        </p:nvGraphicFramePr>
        <p:xfrm>
          <a:off x="9142202" y="2363757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7" name="Equation" r:id="rId35" imgW="495000" imgH="241200" progId="Equation.DSMT4">
                  <p:embed/>
                </p:oleObj>
              </mc:Choice>
              <mc:Fallback>
                <p:oleObj name="Equation" r:id="rId35" imgW="495000" imgH="241200" progId="Equation.DSMT4">
                  <p:embed/>
                  <p:pic>
                    <p:nvPicPr>
                      <p:cNvPr id="314" name="Object 313">
                        <a:extLst>
                          <a:ext uri="{FF2B5EF4-FFF2-40B4-BE49-F238E27FC236}">
                            <a16:creationId xmlns:a16="http://schemas.microsoft.com/office/drawing/2014/main" id="{3AF7F49D-7568-45A3-B228-59E8B3FBB8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142202" y="2363757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5" name="Object 1344">
            <a:extLst>
              <a:ext uri="{FF2B5EF4-FFF2-40B4-BE49-F238E27FC236}">
                <a16:creationId xmlns:a16="http://schemas.microsoft.com/office/drawing/2014/main" id="{6CDF0100-03F3-49B0-9939-CFFC7E7E7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92909"/>
              </p:ext>
            </p:extLst>
          </p:nvPr>
        </p:nvGraphicFramePr>
        <p:xfrm>
          <a:off x="10595038" y="772430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" name="Equation" r:id="rId37" imgW="663046" imgH="236283" progId="Equation.DSMT4">
                  <p:embed/>
                </p:oleObj>
              </mc:Choice>
              <mc:Fallback>
                <p:oleObj name="Equation" r:id="rId37" imgW="663046" imgH="236283" progId="Equation.DSMT4">
                  <p:embed/>
                  <p:pic>
                    <p:nvPicPr>
                      <p:cNvPr id="318" name="Object 317">
                        <a:extLst>
                          <a:ext uri="{FF2B5EF4-FFF2-40B4-BE49-F238E27FC236}">
                            <a16:creationId xmlns:a16="http://schemas.microsoft.com/office/drawing/2014/main" id="{F8C2F70F-F9B2-4F73-A9B3-69FD85CB2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595038" y="772430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" name="Object 1345">
            <a:extLst>
              <a:ext uri="{FF2B5EF4-FFF2-40B4-BE49-F238E27FC236}">
                <a16:creationId xmlns:a16="http://schemas.microsoft.com/office/drawing/2014/main" id="{5BDCDD9E-3ED8-407C-94E5-47C27ACDE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61047"/>
              </p:ext>
            </p:extLst>
          </p:nvPr>
        </p:nvGraphicFramePr>
        <p:xfrm>
          <a:off x="9274894" y="3700778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" name="Equation" r:id="rId39" imgW="663046" imgH="259190" progId="Equation.DSMT4">
                  <p:embed/>
                </p:oleObj>
              </mc:Choice>
              <mc:Fallback>
                <p:oleObj name="Equation" r:id="rId39" imgW="663046" imgH="259190" progId="Equation.DSMT4">
                  <p:embed/>
                  <p:pic>
                    <p:nvPicPr>
                      <p:cNvPr id="319" name="Object 318">
                        <a:extLst>
                          <a:ext uri="{FF2B5EF4-FFF2-40B4-BE49-F238E27FC236}">
                            <a16:creationId xmlns:a16="http://schemas.microsoft.com/office/drawing/2014/main" id="{E42AE95F-7BE5-4D80-A344-2EA0B6CD0D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9274894" y="3700778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" name="Object 1346">
            <a:extLst>
              <a:ext uri="{FF2B5EF4-FFF2-40B4-BE49-F238E27FC236}">
                <a16:creationId xmlns:a16="http://schemas.microsoft.com/office/drawing/2014/main" id="{AE337EA9-788C-4347-A753-672ABB7E5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01242"/>
              </p:ext>
            </p:extLst>
          </p:nvPr>
        </p:nvGraphicFramePr>
        <p:xfrm>
          <a:off x="11132096" y="3139443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" name="Equation" r:id="rId41" imgW="876240" imgH="406080" progId="Equation.DSMT4">
                  <p:embed/>
                </p:oleObj>
              </mc:Choice>
              <mc:Fallback>
                <p:oleObj name="Equation" r:id="rId41" imgW="876240" imgH="406080" progId="Equation.DSMT4">
                  <p:embed/>
                  <p:pic>
                    <p:nvPicPr>
                      <p:cNvPr id="320" name="Object 319">
                        <a:extLst>
                          <a:ext uri="{FF2B5EF4-FFF2-40B4-BE49-F238E27FC236}">
                            <a16:creationId xmlns:a16="http://schemas.microsoft.com/office/drawing/2014/main" id="{EB86CB93-8830-4C85-BA01-F97CF7ACC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1132096" y="3139443"/>
                        <a:ext cx="87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44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5F0E7-5C7E-4660-B043-2D8316DC826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2-bed </a:t>
            </a:r>
            <a:r>
              <a:rPr lang="en-US" dirty="0" err="1"/>
              <a:t>Skarstrom</a:t>
            </a:r>
            <a:r>
              <a:rPr lang="en-US" dirty="0"/>
              <a:t> type PSA cycle (re-pressurization w/ product)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F9C900C-56B0-452A-8446-730E4337C818}"/>
              </a:ext>
            </a:extLst>
          </p:cNvPr>
          <p:cNvSpPr txBox="1"/>
          <p:nvPr/>
        </p:nvSpPr>
        <p:spPr>
          <a:xfrm>
            <a:off x="1030082" y="457819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EQ (L</a:t>
            </a:r>
            <a:r>
              <a:rPr lang="ko-KR" altLang="en-US" sz="1200" b="1" i="1" dirty="0">
                <a:highlight>
                  <a:srgbClr val="FFFF00"/>
                </a:highlight>
              </a:rPr>
              <a:t>→</a:t>
            </a:r>
            <a:r>
              <a:rPr lang="en-US" altLang="ko-KR" sz="1200" b="1" i="1" dirty="0">
                <a:highlight>
                  <a:srgbClr val="FFFF00"/>
                </a:highlight>
              </a:rPr>
              <a:t>H)</a:t>
            </a:r>
            <a:r>
              <a:rPr lang="en-US" sz="1200" b="1" i="1" dirty="0">
                <a:highlight>
                  <a:srgbClr val="FFFF00"/>
                </a:highlight>
              </a:rPr>
              <a:t> &amp; EQ (H</a:t>
            </a:r>
            <a:r>
              <a:rPr lang="ko-KR" altLang="en-US" sz="1200" b="1" i="1" dirty="0">
                <a:highlight>
                  <a:srgbClr val="FFFF00"/>
                </a:highlight>
              </a:rPr>
              <a:t>→</a:t>
            </a:r>
            <a:r>
              <a:rPr lang="en-US" altLang="ko-KR" sz="1200" b="1" i="1" dirty="0">
                <a:highlight>
                  <a:srgbClr val="FFFF00"/>
                </a:highlight>
              </a:rPr>
              <a:t>L)</a:t>
            </a:r>
            <a:endParaRPr lang="en-US" sz="1200" b="1" i="1" dirty="0">
              <a:highlight>
                <a:srgbClr val="FFFF00"/>
              </a:highligh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BFA0D95-B428-4B01-9032-4951AB4BB77A}"/>
              </a:ext>
            </a:extLst>
          </p:cNvPr>
          <p:cNvSpPr txBox="1"/>
          <p:nvPr/>
        </p:nvSpPr>
        <p:spPr>
          <a:xfrm>
            <a:off x="4993825" y="452851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RP (w/prod.) &amp; DP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80CDF64-68F7-442E-BF79-313D53B656B1}"/>
              </a:ext>
            </a:extLst>
          </p:cNvPr>
          <p:cNvSpPr txBox="1"/>
          <p:nvPr/>
        </p:nvSpPr>
        <p:spPr>
          <a:xfrm>
            <a:off x="8990051" y="452851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HP &amp; LP</a:t>
            </a: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7FFC6A5-E899-4367-BC41-D0E6F892850B}"/>
              </a:ext>
            </a:extLst>
          </p:cNvPr>
          <p:cNvGrpSpPr/>
          <p:nvPr/>
        </p:nvGrpSpPr>
        <p:grpSpPr>
          <a:xfrm>
            <a:off x="528023" y="921846"/>
            <a:ext cx="11133121" cy="2975967"/>
            <a:chOff x="528023" y="921846"/>
            <a:chExt cx="11133121" cy="2975967"/>
          </a:xfrm>
        </p:grpSpPr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A7E6F349-AD5A-4BD2-B8FE-606A31D6BC90}"/>
                </a:ext>
              </a:extLst>
            </p:cNvPr>
            <p:cNvGrpSpPr/>
            <p:nvPr/>
          </p:nvGrpSpPr>
          <p:grpSpPr>
            <a:xfrm>
              <a:off x="528023" y="923933"/>
              <a:ext cx="2765439" cy="2969871"/>
              <a:chOff x="528023" y="923933"/>
              <a:chExt cx="2765439" cy="2969871"/>
            </a:xfrm>
          </p:grpSpPr>
          <p:cxnSp>
            <p:nvCxnSpPr>
              <p:cNvPr id="1351" name="Connector: Elbow 1350">
                <a:extLst>
                  <a:ext uri="{FF2B5EF4-FFF2-40B4-BE49-F238E27FC236}">
                    <a16:creationId xmlns:a16="http://schemas.microsoft.com/office/drawing/2014/main" id="{5A9F2C85-2701-40BF-B70E-428632258B85}"/>
                  </a:ext>
                </a:extLst>
              </p:cNvPr>
              <p:cNvCxnSpPr>
                <a:cxnSpLocks/>
                <a:stCxn id="1382" idx="0"/>
                <a:endCxn id="1389" idx="3"/>
              </p:cNvCxnSpPr>
              <p:nvPr/>
            </p:nvCxnSpPr>
            <p:spPr>
              <a:xfrm rot="16200000" flipV="1">
                <a:off x="2553547" y="3287031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B0DE6289-4079-4C3D-92C2-4DEB62E01F15}"/>
                  </a:ext>
                </a:extLst>
              </p:cNvPr>
              <p:cNvSpPr/>
              <p:nvPr/>
            </p:nvSpPr>
            <p:spPr>
              <a:xfrm>
                <a:off x="1433376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353" name="Connector: Elbow 1352">
                <a:extLst>
                  <a:ext uri="{FF2B5EF4-FFF2-40B4-BE49-F238E27FC236}">
                    <a16:creationId xmlns:a16="http://schemas.microsoft.com/office/drawing/2014/main" id="{E6F83086-5B6E-4621-9861-DB4B54EF1E85}"/>
                  </a:ext>
                </a:extLst>
              </p:cNvPr>
              <p:cNvCxnSpPr>
                <a:cxnSpLocks/>
                <a:stCxn id="1356" idx="3"/>
                <a:endCxn id="1352" idx="2"/>
              </p:cNvCxnSpPr>
              <p:nvPr/>
            </p:nvCxnSpPr>
            <p:spPr>
              <a:xfrm rot="5400000" flipH="1" flipV="1">
                <a:off x="1402515" y="2957393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4" name="Connector: Elbow 1353">
                <a:extLst>
                  <a:ext uri="{FF2B5EF4-FFF2-40B4-BE49-F238E27FC236}">
                    <a16:creationId xmlns:a16="http://schemas.microsoft.com/office/drawing/2014/main" id="{06C64610-34DE-477D-83D2-BE4FA39D904B}"/>
                  </a:ext>
                </a:extLst>
              </p:cNvPr>
              <p:cNvCxnSpPr>
                <a:cxnSpLocks/>
                <a:stCxn id="1358" idx="3"/>
                <a:endCxn id="1352" idx="2"/>
              </p:cNvCxnSpPr>
              <p:nvPr/>
            </p:nvCxnSpPr>
            <p:spPr>
              <a:xfrm rot="16200000" flipV="1">
                <a:off x="1531103" y="2957393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55" name="Isosceles Triangle 1354">
                <a:extLst>
                  <a:ext uri="{FF2B5EF4-FFF2-40B4-BE49-F238E27FC236}">
                    <a16:creationId xmlns:a16="http://schemas.microsoft.com/office/drawing/2014/main" id="{2BEAB6B0-3CF7-4914-B9FB-D5764FD15934}"/>
                  </a:ext>
                </a:extLst>
              </p:cNvPr>
              <p:cNvSpPr/>
              <p:nvPr/>
            </p:nvSpPr>
            <p:spPr>
              <a:xfrm flipH="1">
                <a:off x="1385644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6" name="Isosceles Triangle 1355">
                <a:extLst>
                  <a:ext uri="{FF2B5EF4-FFF2-40B4-BE49-F238E27FC236}">
                    <a16:creationId xmlns:a16="http://schemas.microsoft.com/office/drawing/2014/main" id="{DB6ABC44-F9D1-4F52-AF88-A9A837D057F2}"/>
                  </a:ext>
                </a:extLst>
              </p:cNvPr>
              <p:cNvSpPr/>
              <p:nvPr/>
            </p:nvSpPr>
            <p:spPr>
              <a:xfrm rot="10800000" flipH="1">
                <a:off x="1385644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7" name="Isosceles Triangle 1356">
                <a:extLst>
                  <a:ext uri="{FF2B5EF4-FFF2-40B4-BE49-F238E27FC236}">
                    <a16:creationId xmlns:a16="http://schemas.microsoft.com/office/drawing/2014/main" id="{DAEC16EC-3AE0-43B0-9005-0A03BBD29DE2}"/>
                  </a:ext>
                </a:extLst>
              </p:cNvPr>
              <p:cNvSpPr/>
              <p:nvPr/>
            </p:nvSpPr>
            <p:spPr>
              <a:xfrm flipH="1">
                <a:off x="1642819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8" name="Isosceles Triangle 1357">
                <a:extLst>
                  <a:ext uri="{FF2B5EF4-FFF2-40B4-BE49-F238E27FC236}">
                    <a16:creationId xmlns:a16="http://schemas.microsoft.com/office/drawing/2014/main" id="{9975C010-C007-443C-B0E1-5F060794B167}"/>
                  </a:ext>
                </a:extLst>
              </p:cNvPr>
              <p:cNvSpPr/>
              <p:nvPr/>
            </p:nvSpPr>
            <p:spPr>
              <a:xfrm rot="10800000" flipH="1">
                <a:off x="1642819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9" name="Connector: Elbow 1358">
                <a:extLst>
                  <a:ext uri="{FF2B5EF4-FFF2-40B4-BE49-F238E27FC236}">
                    <a16:creationId xmlns:a16="http://schemas.microsoft.com/office/drawing/2014/main" id="{5EA08C37-7BC0-482F-AA8C-A6A36B36347E}"/>
                  </a:ext>
                </a:extLst>
              </p:cNvPr>
              <p:cNvCxnSpPr>
                <a:cxnSpLocks/>
                <a:stCxn id="1362" idx="3"/>
              </p:cNvCxnSpPr>
              <p:nvPr/>
            </p:nvCxnSpPr>
            <p:spPr>
              <a:xfrm rot="16200000" flipH="1" flipV="1">
                <a:off x="1531101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0" name="Connector: Elbow 1359">
                <a:extLst>
                  <a:ext uri="{FF2B5EF4-FFF2-40B4-BE49-F238E27FC236}">
                    <a16:creationId xmlns:a16="http://schemas.microsoft.com/office/drawing/2014/main" id="{0DAFE1E7-BB26-4875-B3DD-18D1B4D65E49}"/>
                  </a:ext>
                </a:extLst>
              </p:cNvPr>
              <p:cNvCxnSpPr>
                <a:cxnSpLocks/>
                <a:stCxn id="1364" idx="3"/>
              </p:cNvCxnSpPr>
              <p:nvPr/>
            </p:nvCxnSpPr>
            <p:spPr>
              <a:xfrm rot="5400000" flipV="1">
                <a:off x="1402513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61" name="Isosceles Triangle 1360">
                <a:extLst>
                  <a:ext uri="{FF2B5EF4-FFF2-40B4-BE49-F238E27FC236}">
                    <a16:creationId xmlns:a16="http://schemas.microsoft.com/office/drawing/2014/main" id="{90FDE5B4-5C25-4E84-BCB3-86D88ADE531C}"/>
                  </a:ext>
                </a:extLst>
              </p:cNvPr>
              <p:cNvSpPr/>
              <p:nvPr/>
            </p:nvSpPr>
            <p:spPr>
              <a:xfrm rot="10800000" flipH="1">
                <a:off x="1642819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2" name="Isosceles Triangle 1361">
                <a:extLst>
                  <a:ext uri="{FF2B5EF4-FFF2-40B4-BE49-F238E27FC236}">
                    <a16:creationId xmlns:a16="http://schemas.microsoft.com/office/drawing/2014/main" id="{C176A734-62E8-4692-A7BC-34B0E528EE70}"/>
                  </a:ext>
                </a:extLst>
              </p:cNvPr>
              <p:cNvSpPr/>
              <p:nvPr/>
            </p:nvSpPr>
            <p:spPr>
              <a:xfrm flipH="1">
                <a:off x="1642819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3" name="Isosceles Triangle 1362">
                <a:extLst>
                  <a:ext uri="{FF2B5EF4-FFF2-40B4-BE49-F238E27FC236}">
                    <a16:creationId xmlns:a16="http://schemas.microsoft.com/office/drawing/2014/main" id="{8673C1AD-A1E8-4655-A650-6A258F55D037}"/>
                  </a:ext>
                </a:extLst>
              </p:cNvPr>
              <p:cNvSpPr/>
              <p:nvPr/>
            </p:nvSpPr>
            <p:spPr>
              <a:xfrm rot="10800000" flipH="1">
                <a:off x="1385644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4" name="Isosceles Triangle 1363">
                <a:extLst>
                  <a:ext uri="{FF2B5EF4-FFF2-40B4-BE49-F238E27FC236}">
                    <a16:creationId xmlns:a16="http://schemas.microsoft.com/office/drawing/2014/main" id="{8C434A77-93A7-4DEB-A964-550587D66AB6}"/>
                  </a:ext>
                </a:extLst>
              </p:cNvPr>
              <p:cNvSpPr/>
              <p:nvPr/>
            </p:nvSpPr>
            <p:spPr>
              <a:xfrm flipH="1">
                <a:off x="1385644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BCC3F5F4-198B-465F-8C4C-1B1741644B56}"/>
                  </a:ext>
                </a:extLst>
              </p:cNvPr>
              <p:cNvSpPr/>
              <p:nvPr/>
            </p:nvSpPr>
            <p:spPr>
              <a:xfrm>
                <a:off x="978820" y="3447396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D52DD7A8-EC5D-4965-BE84-8CBA18364E83}"/>
                  </a:ext>
                </a:extLst>
              </p:cNvPr>
              <p:cNvSpPr/>
              <p:nvPr/>
            </p:nvSpPr>
            <p:spPr>
              <a:xfrm>
                <a:off x="2542749" y="1008768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1367" name="Isosceles Triangle 1366">
                <a:extLst>
                  <a:ext uri="{FF2B5EF4-FFF2-40B4-BE49-F238E27FC236}">
                    <a16:creationId xmlns:a16="http://schemas.microsoft.com/office/drawing/2014/main" id="{67981237-A0A2-4E1A-A376-C9CCD89A2271}"/>
                  </a:ext>
                </a:extLst>
              </p:cNvPr>
              <p:cNvSpPr/>
              <p:nvPr/>
            </p:nvSpPr>
            <p:spPr>
              <a:xfrm rot="16200000" flipH="1">
                <a:off x="726789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8" name="Isosceles Triangle 1367">
                <a:extLst>
                  <a:ext uri="{FF2B5EF4-FFF2-40B4-BE49-F238E27FC236}">
                    <a16:creationId xmlns:a16="http://schemas.microsoft.com/office/drawing/2014/main" id="{4418617E-7AE5-4AC3-831B-2BEDD5798392}"/>
                  </a:ext>
                </a:extLst>
              </p:cNvPr>
              <p:cNvSpPr/>
              <p:nvPr/>
            </p:nvSpPr>
            <p:spPr>
              <a:xfrm rot="5400000" flipH="1">
                <a:off x="644493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9" name="Straight Connector 1368">
                <a:extLst>
                  <a:ext uri="{FF2B5EF4-FFF2-40B4-BE49-F238E27FC236}">
                    <a16:creationId xmlns:a16="http://schemas.microsoft.com/office/drawing/2014/main" id="{0DDBBF35-209B-472A-AC97-23E67476EAA2}"/>
                  </a:ext>
                </a:extLst>
              </p:cNvPr>
              <p:cNvCxnSpPr>
                <a:stCxn id="1368" idx="0"/>
                <a:endCxn id="1370" idx="1"/>
              </p:cNvCxnSpPr>
              <p:nvPr/>
            </p:nvCxnSpPr>
            <p:spPr>
              <a:xfrm rot="5400000" flipH="1">
                <a:off x="640571" y="3451958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0" name="Partial Circle 1369">
                <a:extLst>
                  <a:ext uri="{FF2B5EF4-FFF2-40B4-BE49-F238E27FC236}">
                    <a16:creationId xmlns:a16="http://schemas.microsoft.com/office/drawing/2014/main" id="{DCBB5097-EEB9-43EE-AE3C-1CA5F8F9C61D}"/>
                  </a:ext>
                </a:extLst>
              </p:cNvPr>
              <p:cNvSpPr/>
              <p:nvPr/>
            </p:nvSpPr>
            <p:spPr>
              <a:xfrm rot="10800000">
                <a:off x="651076" y="3359157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71" name="Connector: Elbow 1370">
                <a:extLst>
                  <a:ext uri="{FF2B5EF4-FFF2-40B4-BE49-F238E27FC236}">
                    <a16:creationId xmlns:a16="http://schemas.microsoft.com/office/drawing/2014/main" id="{526C96A9-9585-4734-98BD-94E23779FE89}"/>
                  </a:ext>
                </a:extLst>
              </p:cNvPr>
              <p:cNvCxnSpPr>
                <a:stCxn id="1365" idx="3"/>
                <a:endCxn id="1355" idx="3"/>
              </p:cNvCxnSpPr>
              <p:nvPr/>
            </p:nvCxnSpPr>
            <p:spPr>
              <a:xfrm flipV="1">
                <a:off x="1304788" y="3281433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2" name="Straight Connector 1371">
                <a:extLst>
                  <a:ext uri="{FF2B5EF4-FFF2-40B4-BE49-F238E27FC236}">
                    <a16:creationId xmlns:a16="http://schemas.microsoft.com/office/drawing/2014/main" id="{116D59EF-0FE7-44FD-8543-3ECC962BE942}"/>
                  </a:ext>
                </a:extLst>
              </p:cNvPr>
              <p:cNvCxnSpPr>
                <a:stCxn id="1365" idx="1"/>
              </p:cNvCxnSpPr>
              <p:nvPr/>
            </p:nvCxnSpPr>
            <p:spPr>
              <a:xfrm flipH="1">
                <a:off x="817108" y="3546724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3" name="Straight Connector 1372">
                <a:extLst>
                  <a:ext uri="{FF2B5EF4-FFF2-40B4-BE49-F238E27FC236}">
                    <a16:creationId xmlns:a16="http://schemas.microsoft.com/office/drawing/2014/main" id="{9BB40174-5752-4E57-AE8E-6300E4B3F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023" y="3544759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4" name="Isosceles Triangle 1373">
                <a:extLst>
                  <a:ext uri="{FF2B5EF4-FFF2-40B4-BE49-F238E27FC236}">
                    <a16:creationId xmlns:a16="http://schemas.microsoft.com/office/drawing/2014/main" id="{D41F6CC2-31A9-4C7C-9603-26A5CC9B6BF7}"/>
                  </a:ext>
                </a:extLst>
              </p:cNvPr>
              <p:cNvSpPr/>
              <p:nvPr/>
            </p:nvSpPr>
            <p:spPr>
              <a:xfrm rot="16200000" flipH="1">
                <a:off x="3074506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5" name="Isosceles Triangle 1374">
                <a:extLst>
                  <a:ext uri="{FF2B5EF4-FFF2-40B4-BE49-F238E27FC236}">
                    <a16:creationId xmlns:a16="http://schemas.microsoft.com/office/drawing/2014/main" id="{240F0BED-94D9-4C24-AEB4-7E0FFD13B05D}"/>
                  </a:ext>
                </a:extLst>
              </p:cNvPr>
              <p:cNvSpPr/>
              <p:nvPr/>
            </p:nvSpPr>
            <p:spPr>
              <a:xfrm rot="5400000" flipH="1">
                <a:off x="2992210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6" name="Straight Connector 1375">
                <a:extLst>
                  <a:ext uri="{FF2B5EF4-FFF2-40B4-BE49-F238E27FC236}">
                    <a16:creationId xmlns:a16="http://schemas.microsoft.com/office/drawing/2014/main" id="{16CA1041-3291-4161-AE46-245E532A3727}"/>
                  </a:ext>
                </a:extLst>
              </p:cNvPr>
              <p:cNvCxnSpPr>
                <a:stCxn id="1375" idx="0"/>
                <a:endCxn id="1377" idx="1"/>
              </p:cNvCxnSpPr>
              <p:nvPr/>
            </p:nvCxnSpPr>
            <p:spPr>
              <a:xfrm flipH="1" flipV="1">
                <a:off x="3081089" y="923933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7" name="Partial Circle 1376">
                <a:extLst>
                  <a:ext uri="{FF2B5EF4-FFF2-40B4-BE49-F238E27FC236}">
                    <a16:creationId xmlns:a16="http://schemas.microsoft.com/office/drawing/2014/main" id="{62B04513-082D-4680-AF09-1BC6A6C2D899}"/>
                  </a:ext>
                </a:extLst>
              </p:cNvPr>
              <p:cNvSpPr/>
              <p:nvPr/>
            </p:nvSpPr>
            <p:spPr>
              <a:xfrm rot="10800000">
                <a:off x="2998793" y="923933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410C10FC-8158-4065-975F-7F94492F1C2A}"/>
                  </a:ext>
                </a:extLst>
              </p:cNvPr>
              <p:cNvCxnSpPr>
                <a:cxnSpLocks/>
                <a:stCxn id="1375" idx="3"/>
                <a:endCxn id="1366" idx="3"/>
              </p:cNvCxnSpPr>
              <p:nvPr/>
            </p:nvCxnSpPr>
            <p:spPr>
              <a:xfrm flipH="1">
                <a:off x="2868717" y="1107520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9" name="Straight Connector 1378">
                <a:extLst>
                  <a:ext uri="{FF2B5EF4-FFF2-40B4-BE49-F238E27FC236}">
                    <a16:creationId xmlns:a16="http://schemas.microsoft.com/office/drawing/2014/main" id="{B76A534F-D619-415D-94FD-148AD5CD19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385" y="1109564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0" name="Connector: Elbow 1379">
                <a:extLst>
                  <a:ext uri="{FF2B5EF4-FFF2-40B4-BE49-F238E27FC236}">
                    <a16:creationId xmlns:a16="http://schemas.microsoft.com/office/drawing/2014/main" id="{9B807849-19BE-424C-B2CB-78974D6DC925}"/>
                  </a:ext>
                </a:extLst>
              </p:cNvPr>
              <p:cNvCxnSpPr>
                <a:cxnSpLocks/>
                <a:stCxn id="1363" idx="3"/>
                <a:endCxn id="1366" idx="1"/>
              </p:cNvCxnSpPr>
              <p:nvPr/>
            </p:nvCxnSpPr>
            <p:spPr>
              <a:xfrm rot="5400000" flipH="1" flipV="1">
                <a:off x="1724354" y="817118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81" name="Isosceles Triangle 1380">
                <a:extLst>
                  <a:ext uri="{FF2B5EF4-FFF2-40B4-BE49-F238E27FC236}">
                    <a16:creationId xmlns:a16="http://schemas.microsoft.com/office/drawing/2014/main" id="{20CFF901-A5E4-4C53-AF83-91D5BB02350C}"/>
                  </a:ext>
                </a:extLst>
              </p:cNvPr>
              <p:cNvSpPr/>
              <p:nvPr/>
            </p:nvSpPr>
            <p:spPr>
              <a:xfrm>
                <a:off x="2984722" y="3821148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2" name="Oval 1381">
                <a:extLst>
                  <a:ext uri="{FF2B5EF4-FFF2-40B4-BE49-F238E27FC236}">
                    <a16:creationId xmlns:a16="http://schemas.microsoft.com/office/drawing/2014/main" id="{05A1397D-355B-4557-BEDF-E5F581A9DF91}"/>
                  </a:ext>
                </a:extLst>
              </p:cNvPr>
              <p:cNvSpPr/>
              <p:nvPr/>
            </p:nvSpPr>
            <p:spPr>
              <a:xfrm>
                <a:off x="2984722" y="3769678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3" name="Oval 1382">
                <a:extLst>
                  <a:ext uri="{FF2B5EF4-FFF2-40B4-BE49-F238E27FC236}">
                    <a16:creationId xmlns:a16="http://schemas.microsoft.com/office/drawing/2014/main" id="{A51B2DB1-F3E0-43B6-9CE7-1C23A4FCFAEA}"/>
                  </a:ext>
                </a:extLst>
              </p:cNvPr>
              <p:cNvSpPr/>
              <p:nvPr/>
            </p:nvSpPr>
            <p:spPr>
              <a:xfrm>
                <a:off x="3009825" y="3794781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64017F4A-7BB3-4EB8-93B3-645822BDDBE8}"/>
                  </a:ext>
                </a:extLst>
              </p:cNvPr>
              <p:cNvSpPr/>
              <p:nvPr/>
            </p:nvSpPr>
            <p:spPr>
              <a:xfrm>
                <a:off x="2301969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385" name="Connector: Elbow 1384">
                <a:extLst>
                  <a:ext uri="{FF2B5EF4-FFF2-40B4-BE49-F238E27FC236}">
                    <a16:creationId xmlns:a16="http://schemas.microsoft.com/office/drawing/2014/main" id="{147A92A2-B5B5-43EA-985C-1B269741088B}"/>
                  </a:ext>
                </a:extLst>
              </p:cNvPr>
              <p:cNvCxnSpPr>
                <a:cxnSpLocks/>
                <a:stCxn id="1388" idx="3"/>
                <a:endCxn id="1384" idx="2"/>
              </p:cNvCxnSpPr>
              <p:nvPr/>
            </p:nvCxnSpPr>
            <p:spPr>
              <a:xfrm rot="5400000" flipH="1" flipV="1">
                <a:off x="2271108" y="2957393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6" name="Connector: Elbow 1385">
                <a:extLst>
                  <a:ext uri="{FF2B5EF4-FFF2-40B4-BE49-F238E27FC236}">
                    <a16:creationId xmlns:a16="http://schemas.microsoft.com/office/drawing/2014/main" id="{863C17E3-0058-44BE-B429-8C501729D938}"/>
                  </a:ext>
                </a:extLst>
              </p:cNvPr>
              <p:cNvCxnSpPr>
                <a:cxnSpLocks/>
                <a:stCxn id="1390" idx="3"/>
                <a:endCxn id="1384" idx="2"/>
              </p:cNvCxnSpPr>
              <p:nvPr/>
            </p:nvCxnSpPr>
            <p:spPr>
              <a:xfrm rot="16200000" flipV="1">
                <a:off x="2399696" y="2957392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87" name="Isosceles Triangle 1386">
                <a:extLst>
                  <a:ext uri="{FF2B5EF4-FFF2-40B4-BE49-F238E27FC236}">
                    <a16:creationId xmlns:a16="http://schemas.microsoft.com/office/drawing/2014/main" id="{C694570E-BF92-4CBC-B739-E80850B2A8AB}"/>
                  </a:ext>
                </a:extLst>
              </p:cNvPr>
              <p:cNvSpPr/>
              <p:nvPr/>
            </p:nvSpPr>
            <p:spPr>
              <a:xfrm flipH="1">
                <a:off x="2254238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8" name="Isosceles Triangle 1387">
                <a:extLst>
                  <a:ext uri="{FF2B5EF4-FFF2-40B4-BE49-F238E27FC236}">
                    <a16:creationId xmlns:a16="http://schemas.microsoft.com/office/drawing/2014/main" id="{C881C1DD-5C67-45A8-926C-400A13CFE33F}"/>
                  </a:ext>
                </a:extLst>
              </p:cNvPr>
              <p:cNvSpPr/>
              <p:nvPr/>
            </p:nvSpPr>
            <p:spPr>
              <a:xfrm rot="10800000" flipH="1">
                <a:off x="2254238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9" name="Isosceles Triangle 1388">
                <a:extLst>
                  <a:ext uri="{FF2B5EF4-FFF2-40B4-BE49-F238E27FC236}">
                    <a16:creationId xmlns:a16="http://schemas.microsoft.com/office/drawing/2014/main" id="{FB71CD49-FB6C-49E1-881A-44102DE07C28}"/>
                  </a:ext>
                </a:extLst>
              </p:cNvPr>
              <p:cNvSpPr/>
              <p:nvPr/>
            </p:nvSpPr>
            <p:spPr>
              <a:xfrm flipH="1">
                <a:off x="2511413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0" name="Isosceles Triangle 1389">
                <a:extLst>
                  <a:ext uri="{FF2B5EF4-FFF2-40B4-BE49-F238E27FC236}">
                    <a16:creationId xmlns:a16="http://schemas.microsoft.com/office/drawing/2014/main" id="{1937A503-DB4F-4B0A-8FB0-257121404B4E}"/>
                  </a:ext>
                </a:extLst>
              </p:cNvPr>
              <p:cNvSpPr/>
              <p:nvPr/>
            </p:nvSpPr>
            <p:spPr>
              <a:xfrm rot="10800000" flipH="1">
                <a:off x="2511413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1" name="Connector: Elbow 1390">
                <a:extLst>
                  <a:ext uri="{FF2B5EF4-FFF2-40B4-BE49-F238E27FC236}">
                    <a16:creationId xmlns:a16="http://schemas.microsoft.com/office/drawing/2014/main" id="{4B4D6851-7A9A-4C07-955F-DB3BBB4F490A}"/>
                  </a:ext>
                </a:extLst>
              </p:cNvPr>
              <p:cNvCxnSpPr>
                <a:cxnSpLocks/>
                <a:stCxn id="1394" idx="3"/>
              </p:cNvCxnSpPr>
              <p:nvPr/>
            </p:nvCxnSpPr>
            <p:spPr>
              <a:xfrm rot="16200000" flipH="1" flipV="1">
                <a:off x="2399695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2" name="Connector: Elbow 1391">
                <a:extLst>
                  <a:ext uri="{FF2B5EF4-FFF2-40B4-BE49-F238E27FC236}">
                    <a16:creationId xmlns:a16="http://schemas.microsoft.com/office/drawing/2014/main" id="{7F0BB43D-BA8F-44A0-85E1-76FF6A683B78}"/>
                  </a:ext>
                </a:extLst>
              </p:cNvPr>
              <p:cNvCxnSpPr>
                <a:cxnSpLocks/>
                <a:stCxn id="1396" idx="3"/>
              </p:cNvCxnSpPr>
              <p:nvPr/>
            </p:nvCxnSpPr>
            <p:spPr>
              <a:xfrm rot="5400000" flipV="1">
                <a:off x="2271107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93" name="Isosceles Triangle 1392">
                <a:extLst>
                  <a:ext uri="{FF2B5EF4-FFF2-40B4-BE49-F238E27FC236}">
                    <a16:creationId xmlns:a16="http://schemas.microsoft.com/office/drawing/2014/main" id="{1D1577CC-B5B1-4541-80E3-75546B2D965E}"/>
                  </a:ext>
                </a:extLst>
              </p:cNvPr>
              <p:cNvSpPr/>
              <p:nvPr/>
            </p:nvSpPr>
            <p:spPr>
              <a:xfrm rot="10800000" flipH="1">
                <a:off x="2511413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4" name="Isosceles Triangle 1393">
                <a:extLst>
                  <a:ext uri="{FF2B5EF4-FFF2-40B4-BE49-F238E27FC236}">
                    <a16:creationId xmlns:a16="http://schemas.microsoft.com/office/drawing/2014/main" id="{2EE36315-3F0E-4ACA-B257-B26DDC6C92F1}"/>
                  </a:ext>
                </a:extLst>
              </p:cNvPr>
              <p:cNvSpPr/>
              <p:nvPr/>
            </p:nvSpPr>
            <p:spPr>
              <a:xfrm flipH="1">
                <a:off x="2511413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5" name="Isosceles Triangle 1394">
                <a:extLst>
                  <a:ext uri="{FF2B5EF4-FFF2-40B4-BE49-F238E27FC236}">
                    <a16:creationId xmlns:a16="http://schemas.microsoft.com/office/drawing/2014/main" id="{CDC7BB5B-905E-4314-8C88-F4631E0CEB15}"/>
                  </a:ext>
                </a:extLst>
              </p:cNvPr>
              <p:cNvSpPr/>
              <p:nvPr/>
            </p:nvSpPr>
            <p:spPr>
              <a:xfrm rot="10800000" flipH="1">
                <a:off x="2254238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6" name="Isosceles Triangle 1395">
                <a:extLst>
                  <a:ext uri="{FF2B5EF4-FFF2-40B4-BE49-F238E27FC236}">
                    <a16:creationId xmlns:a16="http://schemas.microsoft.com/office/drawing/2014/main" id="{734F1C94-F0EE-471A-BD92-2B21C3F2D0D7}"/>
                  </a:ext>
                </a:extLst>
              </p:cNvPr>
              <p:cNvSpPr/>
              <p:nvPr/>
            </p:nvSpPr>
            <p:spPr>
              <a:xfrm flipH="1">
                <a:off x="2254238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7" name="Connector: Elbow 1396">
                <a:extLst>
                  <a:ext uri="{FF2B5EF4-FFF2-40B4-BE49-F238E27FC236}">
                    <a16:creationId xmlns:a16="http://schemas.microsoft.com/office/drawing/2014/main" id="{B1118A96-B6C8-4996-B890-E00D7994593E}"/>
                  </a:ext>
                </a:extLst>
              </p:cNvPr>
              <p:cNvCxnSpPr>
                <a:cxnSpLocks/>
                <a:stCxn id="1395" idx="3"/>
                <a:endCxn id="1366" idx="1"/>
              </p:cNvCxnSpPr>
              <p:nvPr/>
            </p:nvCxnSpPr>
            <p:spPr>
              <a:xfrm rot="5400000" flipH="1" flipV="1">
                <a:off x="2158651" y="1251415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8" name="Connector: Elbow 1397">
                <a:extLst>
                  <a:ext uri="{FF2B5EF4-FFF2-40B4-BE49-F238E27FC236}">
                    <a16:creationId xmlns:a16="http://schemas.microsoft.com/office/drawing/2014/main" id="{17F67F7B-4E1F-4FB7-8B8C-0CA17CF8140A}"/>
                  </a:ext>
                </a:extLst>
              </p:cNvPr>
              <p:cNvCxnSpPr>
                <a:cxnSpLocks/>
                <a:stCxn id="1393" idx="3"/>
                <a:endCxn id="1366" idx="2"/>
              </p:cNvCxnSpPr>
              <p:nvPr/>
            </p:nvCxnSpPr>
            <p:spPr>
              <a:xfrm rot="5400000" flipH="1" flipV="1">
                <a:off x="2418395" y="1348174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9" name="Straight Connector 1398">
                <a:extLst>
                  <a:ext uri="{FF2B5EF4-FFF2-40B4-BE49-F238E27FC236}">
                    <a16:creationId xmlns:a16="http://schemas.microsoft.com/office/drawing/2014/main" id="{FD5E3DF4-C319-4FDE-BD84-71E3AB8C9F1C}"/>
                  </a:ext>
                </a:extLst>
              </p:cNvPr>
              <p:cNvCxnSpPr>
                <a:cxnSpLocks/>
                <a:endCxn id="1383" idx="3"/>
              </p:cNvCxnSpPr>
              <p:nvPr/>
            </p:nvCxnSpPr>
            <p:spPr>
              <a:xfrm flipH="1">
                <a:off x="3017548" y="3839793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3E3EC38D-CEEA-4C19-AB57-DF34A4F70A92}"/>
                  </a:ext>
                </a:extLst>
              </p:cNvPr>
              <p:cNvGrpSpPr/>
              <p:nvPr/>
            </p:nvGrpSpPr>
            <p:grpSpPr>
              <a:xfrm>
                <a:off x="2248868" y="1363906"/>
                <a:ext cx="115957" cy="115957"/>
                <a:chOff x="2227544" y="1339068"/>
                <a:chExt cx="115957" cy="115957"/>
              </a:xfrm>
            </p:grpSpPr>
            <p:sp>
              <p:nvSpPr>
                <p:cNvPr id="1457" name="Arc 1456">
                  <a:extLst>
                    <a:ext uri="{FF2B5EF4-FFF2-40B4-BE49-F238E27FC236}">
                      <a16:creationId xmlns:a16="http://schemas.microsoft.com/office/drawing/2014/main" id="{D6FBD4D3-9E3A-454C-8A27-9E9AAA0083D2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58" name="Straight Connector 1457">
                  <a:extLst>
                    <a:ext uri="{FF2B5EF4-FFF2-40B4-BE49-F238E27FC236}">
                      <a16:creationId xmlns:a16="http://schemas.microsoft.com/office/drawing/2014/main" id="{40407D1B-3A7B-43FF-9CF9-8C0A4C3B2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9" name="Straight Connector 1458">
                  <a:extLst>
                    <a:ext uri="{FF2B5EF4-FFF2-40B4-BE49-F238E27FC236}">
                      <a16:creationId xmlns:a16="http://schemas.microsoft.com/office/drawing/2014/main" id="{ECEAC0B1-96E5-4E5D-B224-A0C637B4C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0" name="Straight Connector 1459">
                  <a:extLst>
                    <a:ext uri="{FF2B5EF4-FFF2-40B4-BE49-F238E27FC236}">
                      <a16:creationId xmlns:a16="http://schemas.microsoft.com/office/drawing/2014/main" id="{01D82B23-C965-4D0C-BC33-6ACA180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1" name="Straight Connector 1460">
                  <a:extLst>
                    <a:ext uri="{FF2B5EF4-FFF2-40B4-BE49-F238E27FC236}">
                      <a16:creationId xmlns:a16="http://schemas.microsoft.com/office/drawing/2014/main" id="{A332AFC8-124C-4FC5-8DDA-053F51ADD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2" name="Straight Connector 1461">
                  <a:extLst>
                    <a:ext uri="{FF2B5EF4-FFF2-40B4-BE49-F238E27FC236}">
                      <a16:creationId xmlns:a16="http://schemas.microsoft.com/office/drawing/2014/main" id="{3B20FF8B-252F-46D9-A7C0-F22B098AF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3" name="Straight Connector 1462">
                  <a:extLst>
                    <a:ext uri="{FF2B5EF4-FFF2-40B4-BE49-F238E27FC236}">
                      <a16:creationId xmlns:a16="http://schemas.microsoft.com/office/drawing/2014/main" id="{5ADE7EF5-5C88-41DB-8C74-B87C14EF8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4" name="Rectangle 1463">
                  <a:extLst>
                    <a:ext uri="{FF2B5EF4-FFF2-40B4-BE49-F238E27FC236}">
                      <a16:creationId xmlns:a16="http://schemas.microsoft.com/office/drawing/2014/main" id="{A8D42D27-9CC6-415D-8364-0D83448154DE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5" name="Rectangle 1464">
                  <a:extLst>
                    <a:ext uri="{FF2B5EF4-FFF2-40B4-BE49-F238E27FC236}">
                      <a16:creationId xmlns:a16="http://schemas.microsoft.com/office/drawing/2014/main" id="{20D0EA77-984D-460F-A24B-AFEE25892D01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01" name="Connector: Elbow 1400">
                <a:extLst>
                  <a:ext uri="{FF2B5EF4-FFF2-40B4-BE49-F238E27FC236}">
                    <a16:creationId xmlns:a16="http://schemas.microsoft.com/office/drawing/2014/main" id="{13149AD6-F70B-4F82-A36C-DA5E6063E419}"/>
                  </a:ext>
                </a:extLst>
              </p:cNvPr>
              <p:cNvCxnSpPr>
                <a:cxnSpLocks/>
                <a:stCxn id="1361" idx="3"/>
                <a:endCxn id="1366" idx="2"/>
              </p:cNvCxnSpPr>
              <p:nvPr/>
            </p:nvCxnSpPr>
            <p:spPr>
              <a:xfrm rot="5400000" flipH="1" flipV="1">
                <a:off x="1984098" y="913877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2" name="Straight Connector 1401">
                <a:extLst>
                  <a:ext uri="{FF2B5EF4-FFF2-40B4-BE49-F238E27FC236}">
                    <a16:creationId xmlns:a16="http://schemas.microsoft.com/office/drawing/2014/main" id="{B4D10A99-539C-4D01-817B-65EAC0E556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3533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3" name="Straight Connector 1402">
                <a:extLst>
                  <a:ext uri="{FF2B5EF4-FFF2-40B4-BE49-F238E27FC236}">
                    <a16:creationId xmlns:a16="http://schemas.microsoft.com/office/drawing/2014/main" id="{1F684BB5-3A99-4193-B7C1-B0E13946B84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315807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4" name="Straight Connector 1403">
                <a:extLst>
                  <a:ext uri="{FF2B5EF4-FFF2-40B4-BE49-F238E27FC236}">
                    <a16:creationId xmlns:a16="http://schemas.microsoft.com/office/drawing/2014/main" id="{4FDB4A98-EC01-4564-980D-A8BD93C5C0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3533" y="332691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5" name="Straight Connector 1404">
                <a:extLst>
                  <a:ext uri="{FF2B5EF4-FFF2-40B4-BE49-F238E27FC236}">
                    <a16:creationId xmlns:a16="http://schemas.microsoft.com/office/drawing/2014/main" id="{F65FC3BF-80F3-41BE-8195-1963DA65B3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5438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Straight Connector 1405">
                <a:extLst>
                  <a:ext uri="{FF2B5EF4-FFF2-40B4-BE49-F238E27FC236}">
                    <a16:creationId xmlns:a16="http://schemas.microsoft.com/office/drawing/2014/main" id="{94B5F7EB-5DB7-411F-BA3D-0D9615400C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317712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7" name="Isosceles Triangle 1406">
                <a:extLst>
                  <a:ext uri="{FF2B5EF4-FFF2-40B4-BE49-F238E27FC236}">
                    <a16:creationId xmlns:a16="http://schemas.microsoft.com/office/drawing/2014/main" id="{23F586F4-9BE6-44CD-8F11-CC088A66A0EE}"/>
                  </a:ext>
                </a:extLst>
              </p:cNvPr>
              <p:cNvSpPr/>
              <p:nvPr/>
            </p:nvSpPr>
            <p:spPr>
              <a:xfrm flipH="1">
                <a:off x="1514230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8" name="Isosceles Triangle 1407">
                <a:extLst>
                  <a:ext uri="{FF2B5EF4-FFF2-40B4-BE49-F238E27FC236}">
                    <a16:creationId xmlns:a16="http://schemas.microsoft.com/office/drawing/2014/main" id="{8496080E-9CC1-429B-9719-4B13A8AD576E}"/>
                  </a:ext>
                </a:extLst>
              </p:cNvPr>
              <p:cNvSpPr/>
              <p:nvPr/>
            </p:nvSpPr>
            <p:spPr>
              <a:xfrm rot="10800000" flipH="1">
                <a:off x="1514230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9" name="Connector: Elbow 1408">
                <a:extLst>
                  <a:ext uri="{FF2B5EF4-FFF2-40B4-BE49-F238E27FC236}">
                    <a16:creationId xmlns:a16="http://schemas.microsoft.com/office/drawing/2014/main" id="{DB774725-82DD-4C01-967F-99AF4B94789C}"/>
                  </a:ext>
                </a:extLst>
              </p:cNvPr>
              <p:cNvCxnSpPr>
                <a:cxnSpLocks/>
                <a:stCxn id="1408" idx="3"/>
                <a:endCxn id="1352" idx="2"/>
              </p:cNvCxnSpPr>
              <p:nvPr/>
            </p:nvCxnSpPr>
            <p:spPr>
              <a:xfrm rot="5400000" flipH="1" flipV="1">
                <a:off x="1466808" y="3021685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10" name="Isosceles Triangle 1409">
                <a:extLst>
                  <a:ext uri="{FF2B5EF4-FFF2-40B4-BE49-F238E27FC236}">
                    <a16:creationId xmlns:a16="http://schemas.microsoft.com/office/drawing/2014/main" id="{D18CB924-D166-4FC6-99CF-8EAACEF436D3}"/>
                  </a:ext>
                </a:extLst>
              </p:cNvPr>
              <p:cNvSpPr/>
              <p:nvPr/>
            </p:nvSpPr>
            <p:spPr>
              <a:xfrm flipH="1">
                <a:off x="2382223" y="31990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1" name="Isosceles Triangle 1410">
                <a:extLst>
                  <a:ext uri="{FF2B5EF4-FFF2-40B4-BE49-F238E27FC236}">
                    <a16:creationId xmlns:a16="http://schemas.microsoft.com/office/drawing/2014/main" id="{5744B548-ADC0-408C-B6E0-35201EDCDDF5}"/>
                  </a:ext>
                </a:extLst>
              </p:cNvPr>
              <p:cNvSpPr/>
              <p:nvPr/>
            </p:nvSpPr>
            <p:spPr>
              <a:xfrm rot="10800000" flipH="1">
                <a:off x="2382223" y="311678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2" name="Connector: Elbow 1411">
                <a:extLst>
                  <a:ext uri="{FF2B5EF4-FFF2-40B4-BE49-F238E27FC236}">
                    <a16:creationId xmlns:a16="http://schemas.microsoft.com/office/drawing/2014/main" id="{B0D14CD4-E037-44ED-826C-F4F6EE126D23}"/>
                  </a:ext>
                </a:extLst>
              </p:cNvPr>
              <p:cNvCxnSpPr>
                <a:cxnSpLocks/>
                <a:stCxn id="1411" idx="3"/>
                <a:endCxn id="1384" idx="2"/>
              </p:cNvCxnSpPr>
              <p:nvPr/>
            </p:nvCxnSpPr>
            <p:spPr>
              <a:xfrm rot="5400000" flipH="1" flipV="1">
                <a:off x="2335127" y="3021359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3" name="Connector: Elbow 1412">
                <a:extLst>
                  <a:ext uri="{FF2B5EF4-FFF2-40B4-BE49-F238E27FC236}">
                    <a16:creationId xmlns:a16="http://schemas.microsoft.com/office/drawing/2014/main" id="{CE84AD3B-AEC9-49EB-BED8-33B5847EB4BF}"/>
                  </a:ext>
                </a:extLst>
              </p:cNvPr>
              <p:cNvCxnSpPr>
                <a:cxnSpLocks/>
                <a:stCxn id="1410" idx="3"/>
                <a:endCxn id="1407" idx="3"/>
              </p:cNvCxnSpPr>
              <p:nvPr/>
            </p:nvCxnSpPr>
            <p:spPr>
              <a:xfrm rot="5400000">
                <a:off x="1995932" y="2847411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14" name="Group 1413">
                <a:extLst>
                  <a:ext uri="{FF2B5EF4-FFF2-40B4-BE49-F238E27FC236}">
                    <a16:creationId xmlns:a16="http://schemas.microsoft.com/office/drawing/2014/main" id="{9F3F7B7E-A10F-42ED-82CB-9F2D68553551}"/>
                  </a:ext>
                </a:extLst>
              </p:cNvPr>
              <p:cNvGrpSpPr/>
              <p:nvPr/>
            </p:nvGrpSpPr>
            <p:grpSpPr>
              <a:xfrm>
                <a:off x="1632570" y="3357282"/>
                <a:ext cx="115957" cy="115957"/>
                <a:chOff x="1376949" y="3671251"/>
                <a:chExt cx="115957" cy="115957"/>
              </a:xfrm>
            </p:grpSpPr>
            <p:sp>
              <p:nvSpPr>
                <p:cNvPr id="1453" name="Arc 1452">
                  <a:extLst>
                    <a:ext uri="{FF2B5EF4-FFF2-40B4-BE49-F238E27FC236}">
                      <a16:creationId xmlns:a16="http://schemas.microsoft.com/office/drawing/2014/main" id="{F59E6EEC-8809-459A-BA73-2955817904E0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54" name="Straight Connector 1453">
                  <a:extLst>
                    <a:ext uri="{FF2B5EF4-FFF2-40B4-BE49-F238E27FC236}">
                      <a16:creationId xmlns:a16="http://schemas.microsoft.com/office/drawing/2014/main" id="{7F9CA1A0-DDEE-4B1B-A464-C77511EF1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5" name="Rectangle 1454">
                  <a:extLst>
                    <a:ext uri="{FF2B5EF4-FFF2-40B4-BE49-F238E27FC236}">
                      <a16:creationId xmlns:a16="http://schemas.microsoft.com/office/drawing/2014/main" id="{ED7E74A8-E0FF-43B5-B3AC-75AAE043F28C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6" name="Rectangle 1455">
                  <a:extLst>
                    <a:ext uri="{FF2B5EF4-FFF2-40B4-BE49-F238E27FC236}">
                      <a16:creationId xmlns:a16="http://schemas.microsoft.com/office/drawing/2014/main" id="{FD30C73B-67C3-448F-8C96-88D9A8C60D3E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5" name="Group 1414">
                <a:extLst>
                  <a:ext uri="{FF2B5EF4-FFF2-40B4-BE49-F238E27FC236}">
                    <a16:creationId xmlns:a16="http://schemas.microsoft.com/office/drawing/2014/main" id="{05B44AB8-3B3D-4BA8-9555-F494D4B369F0}"/>
                  </a:ext>
                </a:extLst>
              </p:cNvPr>
              <p:cNvGrpSpPr/>
              <p:nvPr/>
            </p:nvGrpSpPr>
            <p:grpSpPr>
              <a:xfrm>
                <a:off x="2243991" y="3357725"/>
                <a:ext cx="115957" cy="115957"/>
                <a:chOff x="1376949" y="3671251"/>
                <a:chExt cx="115957" cy="115957"/>
              </a:xfrm>
            </p:grpSpPr>
            <p:sp>
              <p:nvSpPr>
                <p:cNvPr id="1449" name="Arc 1448">
                  <a:extLst>
                    <a:ext uri="{FF2B5EF4-FFF2-40B4-BE49-F238E27FC236}">
                      <a16:creationId xmlns:a16="http://schemas.microsoft.com/office/drawing/2014/main" id="{FFB8451D-B2DD-468E-B65B-53BF957FE72A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50" name="Straight Connector 1449">
                  <a:extLst>
                    <a:ext uri="{FF2B5EF4-FFF2-40B4-BE49-F238E27FC236}">
                      <a16:creationId xmlns:a16="http://schemas.microsoft.com/office/drawing/2014/main" id="{9AF5EC8D-F597-49DE-95CF-7A86D8586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1" name="Rectangle 1450">
                  <a:extLst>
                    <a:ext uri="{FF2B5EF4-FFF2-40B4-BE49-F238E27FC236}">
                      <a16:creationId xmlns:a16="http://schemas.microsoft.com/office/drawing/2014/main" id="{EFD49FA8-F86A-48B0-AC48-B3BCC3AE98F7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2" name="Rectangle 1451">
                  <a:extLst>
                    <a:ext uri="{FF2B5EF4-FFF2-40B4-BE49-F238E27FC236}">
                      <a16:creationId xmlns:a16="http://schemas.microsoft.com/office/drawing/2014/main" id="{463514E8-3E34-4E53-9840-E9415DC0DFC9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16" name="Connector: Elbow 1415">
                <a:extLst>
                  <a:ext uri="{FF2B5EF4-FFF2-40B4-BE49-F238E27FC236}">
                    <a16:creationId xmlns:a16="http://schemas.microsoft.com/office/drawing/2014/main" id="{9A93FA68-D3E4-45FC-8380-D3FE9AB29F08}"/>
                  </a:ext>
                </a:extLst>
              </p:cNvPr>
              <p:cNvCxnSpPr>
                <a:cxnSpLocks/>
                <a:stCxn id="1365" idx="3"/>
                <a:endCxn id="1387" idx="3"/>
              </p:cNvCxnSpPr>
              <p:nvPr/>
            </p:nvCxnSpPr>
            <p:spPr>
              <a:xfrm flipV="1">
                <a:off x="1304788" y="3281433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17" name="Group 1416">
                <a:extLst>
                  <a:ext uri="{FF2B5EF4-FFF2-40B4-BE49-F238E27FC236}">
                    <a16:creationId xmlns:a16="http://schemas.microsoft.com/office/drawing/2014/main" id="{C5D68A8A-7E26-4E6B-9741-68A8D9429E97}"/>
                  </a:ext>
                </a:extLst>
              </p:cNvPr>
              <p:cNvGrpSpPr/>
              <p:nvPr/>
            </p:nvGrpSpPr>
            <p:grpSpPr>
              <a:xfrm>
                <a:off x="1628920" y="3483642"/>
                <a:ext cx="115957" cy="115957"/>
                <a:chOff x="1376949" y="3671251"/>
                <a:chExt cx="115957" cy="115957"/>
              </a:xfrm>
            </p:grpSpPr>
            <p:sp>
              <p:nvSpPr>
                <p:cNvPr id="1445" name="Arc 1444">
                  <a:extLst>
                    <a:ext uri="{FF2B5EF4-FFF2-40B4-BE49-F238E27FC236}">
                      <a16:creationId xmlns:a16="http://schemas.microsoft.com/office/drawing/2014/main" id="{0273ADF3-947C-4656-AB57-4B1C8DE1CD74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46" name="Straight Connector 1445">
                  <a:extLst>
                    <a:ext uri="{FF2B5EF4-FFF2-40B4-BE49-F238E27FC236}">
                      <a16:creationId xmlns:a16="http://schemas.microsoft.com/office/drawing/2014/main" id="{7F1E6A31-B685-4D0C-84CE-2A69CAB4C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7" name="Rectangle 1446">
                  <a:extLst>
                    <a:ext uri="{FF2B5EF4-FFF2-40B4-BE49-F238E27FC236}">
                      <a16:creationId xmlns:a16="http://schemas.microsoft.com/office/drawing/2014/main" id="{F95475F1-D656-4669-86FC-FD676B19356C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8" name="Rectangle 1447">
                  <a:extLst>
                    <a:ext uri="{FF2B5EF4-FFF2-40B4-BE49-F238E27FC236}">
                      <a16:creationId xmlns:a16="http://schemas.microsoft.com/office/drawing/2014/main" id="{D9B3B419-073D-4D98-AFC3-1A321209D8B3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18" name="Connector: Elbow 1417">
                <a:extLst>
                  <a:ext uri="{FF2B5EF4-FFF2-40B4-BE49-F238E27FC236}">
                    <a16:creationId xmlns:a16="http://schemas.microsoft.com/office/drawing/2014/main" id="{6B93B97C-13B8-43A0-A099-B05AB9ECC1D3}"/>
                  </a:ext>
                </a:extLst>
              </p:cNvPr>
              <p:cNvCxnSpPr>
                <a:cxnSpLocks/>
                <a:stCxn id="1382" idx="0"/>
                <a:endCxn id="1357" idx="3"/>
              </p:cNvCxnSpPr>
              <p:nvPr/>
            </p:nvCxnSpPr>
            <p:spPr>
              <a:xfrm rot="16200000" flipV="1">
                <a:off x="2119250" y="2852734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19" name="Isosceles Triangle 1418">
                <a:extLst>
                  <a:ext uri="{FF2B5EF4-FFF2-40B4-BE49-F238E27FC236}">
                    <a16:creationId xmlns:a16="http://schemas.microsoft.com/office/drawing/2014/main" id="{D708F9D4-D267-4A5B-80BB-D6180FA59126}"/>
                  </a:ext>
                </a:extLst>
              </p:cNvPr>
              <p:cNvSpPr/>
              <p:nvPr/>
            </p:nvSpPr>
            <p:spPr>
              <a:xfrm flipH="1">
                <a:off x="1513627" y="171854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0" name="Isosceles Triangle 1419">
                <a:extLst>
                  <a:ext uri="{FF2B5EF4-FFF2-40B4-BE49-F238E27FC236}">
                    <a16:creationId xmlns:a16="http://schemas.microsoft.com/office/drawing/2014/main" id="{F759B751-E347-4F68-92E1-867058BEEAF1}"/>
                  </a:ext>
                </a:extLst>
              </p:cNvPr>
              <p:cNvSpPr/>
              <p:nvPr/>
            </p:nvSpPr>
            <p:spPr>
              <a:xfrm rot="10800000" flipH="1">
                <a:off x="1513627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1" name="Isosceles Triangle 1420">
                <a:extLst>
                  <a:ext uri="{FF2B5EF4-FFF2-40B4-BE49-F238E27FC236}">
                    <a16:creationId xmlns:a16="http://schemas.microsoft.com/office/drawing/2014/main" id="{B0164D8E-6FC6-43C3-A164-5F962C688363}"/>
                  </a:ext>
                </a:extLst>
              </p:cNvPr>
              <p:cNvSpPr/>
              <p:nvPr/>
            </p:nvSpPr>
            <p:spPr>
              <a:xfrm flipH="1">
                <a:off x="2382222" y="172362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2" name="Isosceles Triangle 1421">
                <a:extLst>
                  <a:ext uri="{FF2B5EF4-FFF2-40B4-BE49-F238E27FC236}">
                    <a16:creationId xmlns:a16="http://schemas.microsoft.com/office/drawing/2014/main" id="{5FC48916-1E68-4488-AEFF-F0C35D84210D}"/>
                  </a:ext>
                </a:extLst>
              </p:cNvPr>
              <p:cNvSpPr/>
              <p:nvPr/>
            </p:nvSpPr>
            <p:spPr>
              <a:xfrm rot="10800000" flipH="1">
                <a:off x="2382222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3" name="Connector: Elbow 1422">
                <a:extLst>
                  <a:ext uri="{FF2B5EF4-FFF2-40B4-BE49-F238E27FC236}">
                    <a16:creationId xmlns:a16="http://schemas.microsoft.com/office/drawing/2014/main" id="{6FC25E9A-5F29-4A81-8E9B-68A458A8F142}"/>
                  </a:ext>
                </a:extLst>
              </p:cNvPr>
              <p:cNvCxnSpPr>
                <a:cxnSpLocks/>
                <a:stCxn id="1421" idx="3"/>
                <a:endCxn id="1384" idx="0"/>
              </p:cNvCxnSpPr>
              <p:nvPr/>
            </p:nvCxnSpPr>
            <p:spPr>
              <a:xfrm rot="16200000" flipH="1">
                <a:off x="2338006" y="1897863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424" name="Connector: Elbow 1423">
                <a:extLst>
                  <a:ext uri="{FF2B5EF4-FFF2-40B4-BE49-F238E27FC236}">
                    <a16:creationId xmlns:a16="http://schemas.microsoft.com/office/drawing/2014/main" id="{C4BEB07B-DF35-43A2-91D3-20866C1BA856}"/>
                  </a:ext>
                </a:extLst>
              </p:cNvPr>
              <p:cNvCxnSpPr>
                <a:cxnSpLocks/>
                <a:stCxn id="1419" idx="3"/>
                <a:endCxn id="1352" idx="0"/>
              </p:cNvCxnSpPr>
              <p:nvPr/>
            </p:nvCxnSpPr>
            <p:spPr>
              <a:xfrm rot="16200000" flipH="1">
                <a:off x="1466872" y="1895322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425" name="Group 1424">
                <a:extLst>
                  <a:ext uri="{FF2B5EF4-FFF2-40B4-BE49-F238E27FC236}">
                    <a16:creationId xmlns:a16="http://schemas.microsoft.com/office/drawing/2014/main" id="{70D84110-0E64-4FAE-8C82-83F9A9523AF9}"/>
                  </a:ext>
                </a:extLst>
              </p:cNvPr>
              <p:cNvGrpSpPr/>
              <p:nvPr/>
            </p:nvGrpSpPr>
            <p:grpSpPr>
              <a:xfrm>
                <a:off x="2243964" y="1199379"/>
                <a:ext cx="115957" cy="115957"/>
                <a:chOff x="2227544" y="1339068"/>
                <a:chExt cx="115957" cy="115957"/>
              </a:xfrm>
            </p:grpSpPr>
            <p:sp>
              <p:nvSpPr>
                <p:cNvPr id="1436" name="Arc 1435">
                  <a:extLst>
                    <a:ext uri="{FF2B5EF4-FFF2-40B4-BE49-F238E27FC236}">
                      <a16:creationId xmlns:a16="http://schemas.microsoft.com/office/drawing/2014/main" id="{97C38ED9-6BBE-447B-BFCD-94FC7DD8DDEE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37" name="Straight Connector 1436">
                  <a:extLst>
                    <a:ext uri="{FF2B5EF4-FFF2-40B4-BE49-F238E27FC236}">
                      <a16:creationId xmlns:a16="http://schemas.microsoft.com/office/drawing/2014/main" id="{D2BEABE8-0D10-40D8-B398-8D18A8244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8" name="Straight Connector 1437">
                  <a:extLst>
                    <a:ext uri="{FF2B5EF4-FFF2-40B4-BE49-F238E27FC236}">
                      <a16:creationId xmlns:a16="http://schemas.microsoft.com/office/drawing/2014/main" id="{7C57C174-5B40-468A-A758-FBF6BE90F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9" name="Straight Connector 1438">
                  <a:extLst>
                    <a:ext uri="{FF2B5EF4-FFF2-40B4-BE49-F238E27FC236}">
                      <a16:creationId xmlns:a16="http://schemas.microsoft.com/office/drawing/2014/main" id="{01ACB355-4143-4C76-BC02-8505519A5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0" name="Straight Connector 1439">
                  <a:extLst>
                    <a:ext uri="{FF2B5EF4-FFF2-40B4-BE49-F238E27FC236}">
                      <a16:creationId xmlns:a16="http://schemas.microsoft.com/office/drawing/2014/main" id="{22166649-94FE-4BC8-ACF8-DB5100112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1" name="Straight Connector 1440">
                  <a:extLst>
                    <a:ext uri="{FF2B5EF4-FFF2-40B4-BE49-F238E27FC236}">
                      <a16:creationId xmlns:a16="http://schemas.microsoft.com/office/drawing/2014/main" id="{5196F1D7-1C4B-4965-ACF8-E196CE7A3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2" name="Straight Connector 1441">
                  <a:extLst>
                    <a:ext uri="{FF2B5EF4-FFF2-40B4-BE49-F238E27FC236}">
                      <a16:creationId xmlns:a16="http://schemas.microsoft.com/office/drawing/2014/main" id="{46A0FE41-0AD6-44C1-A9EF-EBF422D7E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3" name="Rectangle 1442">
                  <a:extLst>
                    <a:ext uri="{FF2B5EF4-FFF2-40B4-BE49-F238E27FC236}">
                      <a16:creationId xmlns:a16="http://schemas.microsoft.com/office/drawing/2014/main" id="{7B05439A-43F5-435A-828D-609F78A6CF46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4" name="Rectangle 1443">
                  <a:extLst>
                    <a:ext uri="{FF2B5EF4-FFF2-40B4-BE49-F238E27FC236}">
                      <a16:creationId xmlns:a16="http://schemas.microsoft.com/office/drawing/2014/main" id="{E173EF83-46E2-45E3-B9FF-52E25B99DDB8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6" name="Group 1425">
                <a:extLst>
                  <a:ext uri="{FF2B5EF4-FFF2-40B4-BE49-F238E27FC236}">
                    <a16:creationId xmlns:a16="http://schemas.microsoft.com/office/drawing/2014/main" id="{E5491734-4FA8-4E6C-A7AD-16B4AF5F28F5}"/>
                  </a:ext>
                </a:extLst>
              </p:cNvPr>
              <p:cNvGrpSpPr/>
              <p:nvPr/>
            </p:nvGrpSpPr>
            <p:grpSpPr>
              <a:xfrm>
                <a:off x="2377728" y="1360792"/>
                <a:ext cx="115957" cy="115957"/>
                <a:chOff x="1376949" y="3671251"/>
                <a:chExt cx="115957" cy="115957"/>
              </a:xfrm>
            </p:grpSpPr>
            <p:sp>
              <p:nvSpPr>
                <p:cNvPr id="1432" name="Arc 1431">
                  <a:extLst>
                    <a:ext uri="{FF2B5EF4-FFF2-40B4-BE49-F238E27FC236}">
                      <a16:creationId xmlns:a16="http://schemas.microsoft.com/office/drawing/2014/main" id="{BEE69BF7-4CD0-433E-8E42-A9FF897B2385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33" name="Straight Connector 1432">
                  <a:extLst>
                    <a:ext uri="{FF2B5EF4-FFF2-40B4-BE49-F238E27FC236}">
                      <a16:creationId xmlns:a16="http://schemas.microsoft.com/office/drawing/2014/main" id="{503406FA-96AB-4FF1-8FA5-335D3842B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4" name="Rectangle 1433">
                  <a:extLst>
                    <a:ext uri="{FF2B5EF4-FFF2-40B4-BE49-F238E27FC236}">
                      <a16:creationId xmlns:a16="http://schemas.microsoft.com/office/drawing/2014/main" id="{FD575F8A-7A90-44E7-9F6E-5204DA7D6320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5" name="Rectangle 1434">
                  <a:extLst>
                    <a:ext uri="{FF2B5EF4-FFF2-40B4-BE49-F238E27FC236}">
                      <a16:creationId xmlns:a16="http://schemas.microsoft.com/office/drawing/2014/main" id="{45EE4ABC-AEB5-448A-BEDB-0FE8025FF558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27" name="Connector: Elbow 1426">
                <a:extLst>
                  <a:ext uri="{FF2B5EF4-FFF2-40B4-BE49-F238E27FC236}">
                    <a16:creationId xmlns:a16="http://schemas.microsoft.com/office/drawing/2014/main" id="{4B546FF3-78A5-4E6D-B5F6-40EABFF9D78E}"/>
                  </a:ext>
                </a:extLst>
              </p:cNvPr>
              <p:cNvCxnSpPr>
                <a:cxnSpLocks/>
                <a:stCxn id="1420" idx="3"/>
                <a:endCxn id="1422" idx="3"/>
              </p:cNvCxnSpPr>
              <p:nvPr/>
            </p:nvCxnSpPr>
            <p:spPr>
              <a:xfrm rot="5400000" flipH="1" flipV="1">
                <a:off x="1995656" y="1201947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428" name="Isosceles Triangle 1427">
                <a:extLst>
                  <a:ext uri="{FF2B5EF4-FFF2-40B4-BE49-F238E27FC236}">
                    <a16:creationId xmlns:a16="http://schemas.microsoft.com/office/drawing/2014/main" id="{1DDEF2CB-B395-42D6-9AED-B3A76C89E341}"/>
                  </a:ext>
                </a:extLst>
              </p:cNvPr>
              <p:cNvSpPr/>
              <p:nvPr/>
            </p:nvSpPr>
            <p:spPr>
              <a:xfrm rot="16200000" flipH="1">
                <a:off x="1975740" y="121546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9" name="Isosceles Triangle 1428">
                <a:extLst>
                  <a:ext uri="{FF2B5EF4-FFF2-40B4-BE49-F238E27FC236}">
                    <a16:creationId xmlns:a16="http://schemas.microsoft.com/office/drawing/2014/main" id="{AABE2BBF-45E6-4E24-B53C-7127962ED6C8}"/>
                  </a:ext>
                </a:extLst>
              </p:cNvPr>
              <p:cNvSpPr/>
              <p:nvPr/>
            </p:nvSpPr>
            <p:spPr>
              <a:xfrm rot="5400000" flipH="1">
                <a:off x="1893444" y="121546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0" name="Isosceles Triangle 1429">
                <a:extLst>
                  <a:ext uri="{FF2B5EF4-FFF2-40B4-BE49-F238E27FC236}">
                    <a16:creationId xmlns:a16="http://schemas.microsoft.com/office/drawing/2014/main" id="{03B6A974-B0BF-4A18-9B30-177D26D7DA1C}"/>
                  </a:ext>
                </a:extLst>
              </p:cNvPr>
              <p:cNvSpPr/>
              <p:nvPr/>
            </p:nvSpPr>
            <p:spPr>
              <a:xfrm rot="16200000" flipH="1">
                <a:off x="1984690" y="33848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1" name="Isosceles Triangle 1430">
                <a:extLst>
                  <a:ext uri="{FF2B5EF4-FFF2-40B4-BE49-F238E27FC236}">
                    <a16:creationId xmlns:a16="http://schemas.microsoft.com/office/drawing/2014/main" id="{D9B91112-4963-47C7-8C0D-54D5817D238E}"/>
                  </a:ext>
                </a:extLst>
              </p:cNvPr>
              <p:cNvSpPr/>
              <p:nvPr/>
            </p:nvSpPr>
            <p:spPr>
              <a:xfrm rot="5400000" flipH="1">
                <a:off x="1902394" y="33848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6072EDF9-04B3-4011-895E-052F89F722B2}"/>
                </a:ext>
              </a:extLst>
            </p:cNvPr>
            <p:cNvGrpSpPr/>
            <p:nvPr/>
          </p:nvGrpSpPr>
          <p:grpSpPr>
            <a:xfrm>
              <a:off x="4715943" y="921846"/>
              <a:ext cx="2765439" cy="2969871"/>
              <a:chOff x="4715943" y="921846"/>
              <a:chExt cx="2765439" cy="2969871"/>
            </a:xfrm>
          </p:grpSpPr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AD365E3B-907F-442E-BE51-1FB94E0A3E1A}"/>
                  </a:ext>
                </a:extLst>
              </p:cNvPr>
              <p:cNvSpPr/>
              <p:nvPr/>
            </p:nvSpPr>
            <p:spPr>
              <a:xfrm>
                <a:off x="5621296" y="1988327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238" name="Connector: Elbow 1237">
                <a:extLst>
                  <a:ext uri="{FF2B5EF4-FFF2-40B4-BE49-F238E27FC236}">
                    <a16:creationId xmlns:a16="http://schemas.microsoft.com/office/drawing/2014/main" id="{F2213293-C556-48D2-BAC2-F42C442EF2C7}"/>
                  </a:ext>
                </a:extLst>
              </p:cNvPr>
              <p:cNvCxnSpPr>
                <a:cxnSpLocks/>
                <a:stCxn id="1241" idx="3"/>
                <a:endCxn id="1237" idx="2"/>
              </p:cNvCxnSpPr>
              <p:nvPr/>
            </p:nvCxnSpPr>
            <p:spPr>
              <a:xfrm rot="5400000" flipH="1" flipV="1">
                <a:off x="5590435" y="2955306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9" name="Connector: Elbow 1238">
                <a:extLst>
                  <a:ext uri="{FF2B5EF4-FFF2-40B4-BE49-F238E27FC236}">
                    <a16:creationId xmlns:a16="http://schemas.microsoft.com/office/drawing/2014/main" id="{42EDC8A4-3378-4D57-B253-89927625286C}"/>
                  </a:ext>
                </a:extLst>
              </p:cNvPr>
              <p:cNvCxnSpPr>
                <a:cxnSpLocks/>
                <a:stCxn id="1243" idx="3"/>
                <a:endCxn id="1237" idx="2"/>
              </p:cNvCxnSpPr>
              <p:nvPr/>
            </p:nvCxnSpPr>
            <p:spPr>
              <a:xfrm rot="16200000" flipV="1">
                <a:off x="5719023" y="2955306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40" name="Isosceles Triangle 1239">
                <a:extLst>
                  <a:ext uri="{FF2B5EF4-FFF2-40B4-BE49-F238E27FC236}">
                    <a16:creationId xmlns:a16="http://schemas.microsoft.com/office/drawing/2014/main" id="{2CC0ECDA-B5E9-49CB-BEA5-7B351EE167FB}"/>
                  </a:ext>
                </a:extLst>
              </p:cNvPr>
              <p:cNvSpPr/>
              <p:nvPr/>
            </p:nvSpPr>
            <p:spPr>
              <a:xfrm flipH="1">
                <a:off x="5573564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1" name="Isosceles Triangle 1240">
                <a:extLst>
                  <a:ext uri="{FF2B5EF4-FFF2-40B4-BE49-F238E27FC236}">
                    <a16:creationId xmlns:a16="http://schemas.microsoft.com/office/drawing/2014/main" id="{6C923F6B-EAE8-4B3C-8A56-30A9BD59194D}"/>
                  </a:ext>
                </a:extLst>
              </p:cNvPr>
              <p:cNvSpPr/>
              <p:nvPr/>
            </p:nvSpPr>
            <p:spPr>
              <a:xfrm rot="10800000" flipH="1">
                <a:off x="5573564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2" name="Isosceles Triangle 1241">
                <a:extLst>
                  <a:ext uri="{FF2B5EF4-FFF2-40B4-BE49-F238E27FC236}">
                    <a16:creationId xmlns:a16="http://schemas.microsoft.com/office/drawing/2014/main" id="{E3B2DA98-5286-4DBD-B691-BC0BA6FEE7A2}"/>
                  </a:ext>
                </a:extLst>
              </p:cNvPr>
              <p:cNvSpPr/>
              <p:nvPr/>
            </p:nvSpPr>
            <p:spPr>
              <a:xfrm flipH="1">
                <a:off x="5830739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3" name="Isosceles Triangle 1242">
                <a:extLst>
                  <a:ext uri="{FF2B5EF4-FFF2-40B4-BE49-F238E27FC236}">
                    <a16:creationId xmlns:a16="http://schemas.microsoft.com/office/drawing/2014/main" id="{2CB9BF15-EF3E-4508-B33E-CE4D4115ADD8}"/>
                  </a:ext>
                </a:extLst>
              </p:cNvPr>
              <p:cNvSpPr/>
              <p:nvPr/>
            </p:nvSpPr>
            <p:spPr>
              <a:xfrm rot="10800000" flipH="1">
                <a:off x="5830739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5" name="Connector: Elbow 1244">
                <a:extLst>
                  <a:ext uri="{FF2B5EF4-FFF2-40B4-BE49-F238E27FC236}">
                    <a16:creationId xmlns:a16="http://schemas.microsoft.com/office/drawing/2014/main" id="{BA263E0D-DF17-4B18-AA7C-E3DAC86E5584}"/>
                  </a:ext>
                </a:extLst>
              </p:cNvPr>
              <p:cNvCxnSpPr>
                <a:cxnSpLocks/>
                <a:stCxn id="1249" idx="3"/>
              </p:cNvCxnSpPr>
              <p:nvPr/>
            </p:nvCxnSpPr>
            <p:spPr>
              <a:xfrm rot="5400000" flipV="1">
                <a:off x="5590433" y="1828879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46" name="Isosceles Triangle 1245">
                <a:extLst>
                  <a:ext uri="{FF2B5EF4-FFF2-40B4-BE49-F238E27FC236}">
                    <a16:creationId xmlns:a16="http://schemas.microsoft.com/office/drawing/2014/main" id="{1B8489FA-BFFF-450F-AB5B-D15D4EEE36B4}"/>
                  </a:ext>
                </a:extLst>
              </p:cNvPr>
              <p:cNvSpPr/>
              <p:nvPr/>
            </p:nvSpPr>
            <p:spPr>
              <a:xfrm rot="10800000" flipH="1">
                <a:off x="5830739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7" name="Isosceles Triangle 1246">
                <a:extLst>
                  <a:ext uri="{FF2B5EF4-FFF2-40B4-BE49-F238E27FC236}">
                    <a16:creationId xmlns:a16="http://schemas.microsoft.com/office/drawing/2014/main" id="{AAA4E848-24F9-490E-8B77-D4975863B901}"/>
                  </a:ext>
                </a:extLst>
              </p:cNvPr>
              <p:cNvSpPr/>
              <p:nvPr/>
            </p:nvSpPr>
            <p:spPr>
              <a:xfrm flipH="1">
                <a:off x="5830739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8" name="Isosceles Triangle 1247">
                <a:extLst>
                  <a:ext uri="{FF2B5EF4-FFF2-40B4-BE49-F238E27FC236}">
                    <a16:creationId xmlns:a16="http://schemas.microsoft.com/office/drawing/2014/main" id="{2796F8E4-13FF-4FDB-8956-76E94EEB9613}"/>
                  </a:ext>
                </a:extLst>
              </p:cNvPr>
              <p:cNvSpPr/>
              <p:nvPr/>
            </p:nvSpPr>
            <p:spPr>
              <a:xfrm rot="10800000" flipH="1">
                <a:off x="5573564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9" name="Isosceles Triangle 1248">
                <a:extLst>
                  <a:ext uri="{FF2B5EF4-FFF2-40B4-BE49-F238E27FC236}">
                    <a16:creationId xmlns:a16="http://schemas.microsoft.com/office/drawing/2014/main" id="{8DAA088F-7E92-4899-938C-12300E79B2BB}"/>
                  </a:ext>
                </a:extLst>
              </p:cNvPr>
              <p:cNvSpPr/>
              <p:nvPr/>
            </p:nvSpPr>
            <p:spPr>
              <a:xfrm flipH="1">
                <a:off x="5573564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F28B345A-6AF8-4FF8-9E04-1F448AA6CA8E}"/>
                  </a:ext>
                </a:extLst>
              </p:cNvPr>
              <p:cNvSpPr/>
              <p:nvPr/>
            </p:nvSpPr>
            <p:spPr>
              <a:xfrm>
                <a:off x="5166740" y="3445309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89E4B93D-7A85-48AF-A8CD-DCB404CCCEA7}"/>
                  </a:ext>
                </a:extLst>
              </p:cNvPr>
              <p:cNvSpPr/>
              <p:nvPr/>
            </p:nvSpPr>
            <p:spPr>
              <a:xfrm>
                <a:off x="6730669" y="1006681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1252" name="Isosceles Triangle 1251">
                <a:extLst>
                  <a:ext uri="{FF2B5EF4-FFF2-40B4-BE49-F238E27FC236}">
                    <a16:creationId xmlns:a16="http://schemas.microsoft.com/office/drawing/2014/main" id="{F830228C-372E-4DED-9C45-1EEC100D6A4A}"/>
                  </a:ext>
                </a:extLst>
              </p:cNvPr>
              <p:cNvSpPr/>
              <p:nvPr/>
            </p:nvSpPr>
            <p:spPr>
              <a:xfrm rot="16200000" flipH="1">
                <a:off x="4914709" y="35015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3" name="Isosceles Triangle 1252">
                <a:extLst>
                  <a:ext uri="{FF2B5EF4-FFF2-40B4-BE49-F238E27FC236}">
                    <a16:creationId xmlns:a16="http://schemas.microsoft.com/office/drawing/2014/main" id="{BD5B426C-6D68-4073-A35F-5D310A28D3AA}"/>
                  </a:ext>
                </a:extLst>
              </p:cNvPr>
              <p:cNvSpPr/>
              <p:nvPr/>
            </p:nvSpPr>
            <p:spPr>
              <a:xfrm rot="5400000" flipH="1">
                <a:off x="4832413" y="35015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4" name="Straight Connector 1253">
                <a:extLst>
                  <a:ext uri="{FF2B5EF4-FFF2-40B4-BE49-F238E27FC236}">
                    <a16:creationId xmlns:a16="http://schemas.microsoft.com/office/drawing/2014/main" id="{E15375E2-89E5-4EC5-B332-8C2AA2C1B74A}"/>
                  </a:ext>
                </a:extLst>
              </p:cNvPr>
              <p:cNvCxnSpPr>
                <a:stCxn id="1253" idx="0"/>
                <a:endCxn id="1255" idx="1"/>
              </p:cNvCxnSpPr>
              <p:nvPr/>
            </p:nvCxnSpPr>
            <p:spPr>
              <a:xfrm rot="5400000" flipH="1">
                <a:off x="4828491" y="3449871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55" name="Partial Circle 1254">
                <a:extLst>
                  <a:ext uri="{FF2B5EF4-FFF2-40B4-BE49-F238E27FC236}">
                    <a16:creationId xmlns:a16="http://schemas.microsoft.com/office/drawing/2014/main" id="{7F128327-73D6-4B78-8E82-5A5A2F7A0DF0}"/>
                  </a:ext>
                </a:extLst>
              </p:cNvPr>
              <p:cNvSpPr/>
              <p:nvPr/>
            </p:nvSpPr>
            <p:spPr>
              <a:xfrm rot="10800000">
                <a:off x="4838996" y="3357070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6" name="Connector: Elbow 1255">
                <a:extLst>
                  <a:ext uri="{FF2B5EF4-FFF2-40B4-BE49-F238E27FC236}">
                    <a16:creationId xmlns:a16="http://schemas.microsoft.com/office/drawing/2014/main" id="{83BDF029-0C77-43B7-A38D-F6E797E084D9}"/>
                  </a:ext>
                </a:extLst>
              </p:cNvPr>
              <p:cNvCxnSpPr>
                <a:stCxn id="1250" idx="3"/>
                <a:endCxn id="1240" idx="3"/>
              </p:cNvCxnSpPr>
              <p:nvPr/>
            </p:nvCxnSpPr>
            <p:spPr>
              <a:xfrm flipV="1">
                <a:off x="5492708" y="3279346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2FE717B3-9C65-4B07-98AB-4942B12469E7}"/>
                  </a:ext>
                </a:extLst>
              </p:cNvPr>
              <p:cNvCxnSpPr>
                <a:stCxn id="1250" idx="1"/>
              </p:cNvCxnSpPr>
              <p:nvPr/>
            </p:nvCxnSpPr>
            <p:spPr>
              <a:xfrm flipH="1">
                <a:off x="5005028" y="3544637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4955C03F-3B65-4E35-B8D3-0B1C019A1C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5943" y="3542672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59" name="Isosceles Triangle 1258">
                <a:extLst>
                  <a:ext uri="{FF2B5EF4-FFF2-40B4-BE49-F238E27FC236}">
                    <a16:creationId xmlns:a16="http://schemas.microsoft.com/office/drawing/2014/main" id="{66825C1C-6D8C-4DD0-9266-E3BFCB1331F2}"/>
                  </a:ext>
                </a:extLst>
              </p:cNvPr>
              <p:cNvSpPr/>
              <p:nvPr/>
            </p:nvSpPr>
            <p:spPr>
              <a:xfrm rot="16200000" flipH="1">
                <a:off x="7262426" y="10642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0" name="Isosceles Triangle 1259">
                <a:extLst>
                  <a:ext uri="{FF2B5EF4-FFF2-40B4-BE49-F238E27FC236}">
                    <a16:creationId xmlns:a16="http://schemas.microsoft.com/office/drawing/2014/main" id="{E115D406-133A-4D1D-B56F-75F94DA77968}"/>
                  </a:ext>
                </a:extLst>
              </p:cNvPr>
              <p:cNvSpPr/>
              <p:nvPr/>
            </p:nvSpPr>
            <p:spPr>
              <a:xfrm rot="5400000" flipH="1">
                <a:off x="7180130" y="10642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59306D6D-36CA-4B55-BED2-C45109FFA0A2}"/>
                  </a:ext>
                </a:extLst>
              </p:cNvPr>
              <p:cNvCxnSpPr>
                <a:stCxn id="1260" idx="0"/>
                <a:endCxn id="1262" idx="1"/>
              </p:cNvCxnSpPr>
              <p:nvPr/>
            </p:nvCxnSpPr>
            <p:spPr>
              <a:xfrm flipH="1" flipV="1">
                <a:off x="7269009" y="921846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2" name="Partial Circle 1261">
                <a:extLst>
                  <a:ext uri="{FF2B5EF4-FFF2-40B4-BE49-F238E27FC236}">
                    <a16:creationId xmlns:a16="http://schemas.microsoft.com/office/drawing/2014/main" id="{A4CC46A7-CD0B-4A4B-8072-B74706C9E0A2}"/>
                  </a:ext>
                </a:extLst>
              </p:cNvPr>
              <p:cNvSpPr/>
              <p:nvPr/>
            </p:nvSpPr>
            <p:spPr>
              <a:xfrm rot="10800000">
                <a:off x="7186713" y="921846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99B58AB3-193F-4F35-9144-89C6727AFE3E}"/>
                  </a:ext>
                </a:extLst>
              </p:cNvPr>
              <p:cNvCxnSpPr>
                <a:cxnSpLocks/>
                <a:stCxn id="1260" idx="3"/>
                <a:endCxn id="1251" idx="3"/>
              </p:cNvCxnSpPr>
              <p:nvPr/>
            </p:nvCxnSpPr>
            <p:spPr>
              <a:xfrm flipH="1">
                <a:off x="7056637" y="1105433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28078A9E-3D43-4D7B-AE78-75D037FA8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51305" y="1107477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5" name="Connector: Elbow 1264">
                <a:extLst>
                  <a:ext uri="{FF2B5EF4-FFF2-40B4-BE49-F238E27FC236}">
                    <a16:creationId xmlns:a16="http://schemas.microsoft.com/office/drawing/2014/main" id="{C96E6CD0-ADE5-4D01-9C9A-1327C9F3F060}"/>
                  </a:ext>
                </a:extLst>
              </p:cNvPr>
              <p:cNvCxnSpPr>
                <a:cxnSpLocks/>
                <a:stCxn id="1248" idx="3"/>
                <a:endCxn id="1251" idx="1"/>
              </p:cNvCxnSpPr>
              <p:nvPr/>
            </p:nvCxnSpPr>
            <p:spPr>
              <a:xfrm rot="5400000" flipH="1" flipV="1">
                <a:off x="5912274" y="815031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6" name="Isosceles Triangle 1265">
                <a:extLst>
                  <a:ext uri="{FF2B5EF4-FFF2-40B4-BE49-F238E27FC236}">
                    <a16:creationId xmlns:a16="http://schemas.microsoft.com/office/drawing/2014/main" id="{8938D1CC-C6EB-4ECB-93F5-7B6DB930947A}"/>
                  </a:ext>
                </a:extLst>
              </p:cNvPr>
              <p:cNvSpPr/>
              <p:nvPr/>
            </p:nvSpPr>
            <p:spPr>
              <a:xfrm>
                <a:off x="7172642" y="3819061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7" name="Oval 1266">
                <a:extLst>
                  <a:ext uri="{FF2B5EF4-FFF2-40B4-BE49-F238E27FC236}">
                    <a16:creationId xmlns:a16="http://schemas.microsoft.com/office/drawing/2014/main" id="{750C091F-5E7A-435A-B877-3BCC230DC37C}"/>
                  </a:ext>
                </a:extLst>
              </p:cNvPr>
              <p:cNvSpPr/>
              <p:nvPr/>
            </p:nvSpPr>
            <p:spPr>
              <a:xfrm>
                <a:off x="7172642" y="3767591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8" name="Oval 1267">
                <a:extLst>
                  <a:ext uri="{FF2B5EF4-FFF2-40B4-BE49-F238E27FC236}">
                    <a16:creationId xmlns:a16="http://schemas.microsoft.com/office/drawing/2014/main" id="{D873DB6B-2D91-4FAD-AB2B-6443B623194B}"/>
                  </a:ext>
                </a:extLst>
              </p:cNvPr>
              <p:cNvSpPr/>
              <p:nvPr/>
            </p:nvSpPr>
            <p:spPr>
              <a:xfrm>
                <a:off x="7197745" y="3792694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05E12257-F76B-439C-81EB-68D583121617}"/>
                  </a:ext>
                </a:extLst>
              </p:cNvPr>
              <p:cNvSpPr/>
              <p:nvPr/>
            </p:nvSpPr>
            <p:spPr>
              <a:xfrm>
                <a:off x="6489889" y="1988327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270" name="Connector: Elbow 1269">
                <a:extLst>
                  <a:ext uri="{FF2B5EF4-FFF2-40B4-BE49-F238E27FC236}">
                    <a16:creationId xmlns:a16="http://schemas.microsoft.com/office/drawing/2014/main" id="{96E07424-1BA9-4048-867B-2D8B20B996DC}"/>
                  </a:ext>
                </a:extLst>
              </p:cNvPr>
              <p:cNvCxnSpPr>
                <a:cxnSpLocks/>
                <a:stCxn id="1273" idx="3"/>
                <a:endCxn id="1269" idx="2"/>
              </p:cNvCxnSpPr>
              <p:nvPr/>
            </p:nvCxnSpPr>
            <p:spPr>
              <a:xfrm rot="5400000" flipH="1" flipV="1">
                <a:off x="6459028" y="295530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72" name="Isosceles Triangle 1271">
                <a:extLst>
                  <a:ext uri="{FF2B5EF4-FFF2-40B4-BE49-F238E27FC236}">
                    <a16:creationId xmlns:a16="http://schemas.microsoft.com/office/drawing/2014/main" id="{7AA68F71-4835-4FEB-97DD-CD3DE00D0C1F}"/>
                  </a:ext>
                </a:extLst>
              </p:cNvPr>
              <p:cNvSpPr/>
              <p:nvPr/>
            </p:nvSpPr>
            <p:spPr>
              <a:xfrm flipH="1">
                <a:off x="6442158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3" name="Isosceles Triangle 1272">
                <a:extLst>
                  <a:ext uri="{FF2B5EF4-FFF2-40B4-BE49-F238E27FC236}">
                    <a16:creationId xmlns:a16="http://schemas.microsoft.com/office/drawing/2014/main" id="{55EFD8E0-F5EE-4A09-B2B2-0B949A78DD1F}"/>
                  </a:ext>
                </a:extLst>
              </p:cNvPr>
              <p:cNvSpPr/>
              <p:nvPr/>
            </p:nvSpPr>
            <p:spPr>
              <a:xfrm rot="10800000" flipH="1">
                <a:off x="6442158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Isosceles Triangle 1273">
                <a:extLst>
                  <a:ext uri="{FF2B5EF4-FFF2-40B4-BE49-F238E27FC236}">
                    <a16:creationId xmlns:a16="http://schemas.microsoft.com/office/drawing/2014/main" id="{8F0B7555-00BD-42BD-A898-1AB5EB44C3CF}"/>
                  </a:ext>
                </a:extLst>
              </p:cNvPr>
              <p:cNvSpPr/>
              <p:nvPr/>
            </p:nvSpPr>
            <p:spPr>
              <a:xfrm flipH="1">
                <a:off x="6699333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5" name="Isosceles Triangle 1274">
                <a:extLst>
                  <a:ext uri="{FF2B5EF4-FFF2-40B4-BE49-F238E27FC236}">
                    <a16:creationId xmlns:a16="http://schemas.microsoft.com/office/drawing/2014/main" id="{F49C93A4-CAC9-444E-B17C-4C44B8AD4D3F}"/>
                  </a:ext>
                </a:extLst>
              </p:cNvPr>
              <p:cNvSpPr/>
              <p:nvPr/>
            </p:nvSpPr>
            <p:spPr>
              <a:xfrm rot="10800000" flipH="1">
                <a:off x="6699333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6" name="Connector: Elbow 1275">
                <a:extLst>
                  <a:ext uri="{FF2B5EF4-FFF2-40B4-BE49-F238E27FC236}">
                    <a16:creationId xmlns:a16="http://schemas.microsoft.com/office/drawing/2014/main" id="{602EAA05-54AB-4869-9C4D-47035EC1E47F}"/>
                  </a:ext>
                </a:extLst>
              </p:cNvPr>
              <p:cNvCxnSpPr>
                <a:cxnSpLocks/>
                <a:stCxn id="1279" idx="3"/>
              </p:cNvCxnSpPr>
              <p:nvPr/>
            </p:nvCxnSpPr>
            <p:spPr>
              <a:xfrm rot="16200000" flipH="1" flipV="1">
                <a:off x="6587615" y="1828878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7" name="Connector: Elbow 1276">
                <a:extLst>
                  <a:ext uri="{FF2B5EF4-FFF2-40B4-BE49-F238E27FC236}">
                    <a16:creationId xmlns:a16="http://schemas.microsoft.com/office/drawing/2014/main" id="{AA0BB4FC-E5B6-449E-9985-3B43D77A42CC}"/>
                  </a:ext>
                </a:extLst>
              </p:cNvPr>
              <p:cNvCxnSpPr>
                <a:cxnSpLocks/>
                <a:stCxn id="1281" idx="3"/>
              </p:cNvCxnSpPr>
              <p:nvPr/>
            </p:nvCxnSpPr>
            <p:spPr>
              <a:xfrm rot="5400000" flipV="1">
                <a:off x="6459027" y="1828879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78" name="Isosceles Triangle 1277">
                <a:extLst>
                  <a:ext uri="{FF2B5EF4-FFF2-40B4-BE49-F238E27FC236}">
                    <a16:creationId xmlns:a16="http://schemas.microsoft.com/office/drawing/2014/main" id="{D64D5667-EFB0-487C-A777-FE108DE94876}"/>
                  </a:ext>
                </a:extLst>
              </p:cNvPr>
              <p:cNvSpPr/>
              <p:nvPr/>
            </p:nvSpPr>
            <p:spPr>
              <a:xfrm rot="10800000" flipH="1">
                <a:off x="6699333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Isosceles Triangle 1278">
                <a:extLst>
                  <a:ext uri="{FF2B5EF4-FFF2-40B4-BE49-F238E27FC236}">
                    <a16:creationId xmlns:a16="http://schemas.microsoft.com/office/drawing/2014/main" id="{17861DD5-BA6F-4C6F-ACA2-3B7A5A0F3294}"/>
                  </a:ext>
                </a:extLst>
              </p:cNvPr>
              <p:cNvSpPr/>
              <p:nvPr/>
            </p:nvSpPr>
            <p:spPr>
              <a:xfrm flipH="1">
                <a:off x="6699333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Isosceles Triangle 1279">
                <a:extLst>
                  <a:ext uri="{FF2B5EF4-FFF2-40B4-BE49-F238E27FC236}">
                    <a16:creationId xmlns:a16="http://schemas.microsoft.com/office/drawing/2014/main" id="{B25F84D5-7D8A-4EEA-B5F7-463FF66ECF47}"/>
                  </a:ext>
                </a:extLst>
              </p:cNvPr>
              <p:cNvSpPr/>
              <p:nvPr/>
            </p:nvSpPr>
            <p:spPr>
              <a:xfrm rot="10800000" flipH="1">
                <a:off x="6442158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Isosceles Triangle 1280">
                <a:extLst>
                  <a:ext uri="{FF2B5EF4-FFF2-40B4-BE49-F238E27FC236}">
                    <a16:creationId xmlns:a16="http://schemas.microsoft.com/office/drawing/2014/main" id="{DEF8FFE4-F874-458F-88EF-F0DF6906737B}"/>
                  </a:ext>
                </a:extLst>
              </p:cNvPr>
              <p:cNvSpPr/>
              <p:nvPr/>
            </p:nvSpPr>
            <p:spPr>
              <a:xfrm flipH="1">
                <a:off x="6442158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2" name="Connector: Elbow 1281">
                <a:extLst>
                  <a:ext uri="{FF2B5EF4-FFF2-40B4-BE49-F238E27FC236}">
                    <a16:creationId xmlns:a16="http://schemas.microsoft.com/office/drawing/2014/main" id="{C9E80E10-0EA6-4012-AA53-8AD17ABE0C09}"/>
                  </a:ext>
                </a:extLst>
              </p:cNvPr>
              <p:cNvCxnSpPr>
                <a:cxnSpLocks/>
                <a:stCxn id="1280" idx="3"/>
                <a:endCxn id="1251" idx="1"/>
              </p:cNvCxnSpPr>
              <p:nvPr/>
            </p:nvCxnSpPr>
            <p:spPr>
              <a:xfrm rot="5400000" flipH="1" flipV="1">
                <a:off x="6346571" y="1249328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3" name="Connector: Elbow 1282">
                <a:extLst>
                  <a:ext uri="{FF2B5EF4-FFF2-40B4-BE49-F238E27FC236}">
                    <a16:creationId xmlns:a16="http://schemas.microsoft.com/office/drawing/2014/main" id="{45F0C61A-802D-4932-8DB7-A625A4926031}"/>
                  </a:ext>
                </a:extLst>
              </p:cNvPr>
              <p:cNvCxnSpPr>
                <a:cxnSpLocks/>
                <a:stCxn id="1278" idx="3"/>
                <a:endCxn id="1251" idx="2"/>
              </p:cNvCxnSpPr>
              <p:nvPr/>
            </p:nvCxnSpPr>
            <p:spPr>
              <a:xfrm rot="5400000" flipH="1" flipV="1">
                <a:off x="6606315" y="1346087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4" name="Straight Connector 1283">
                <a:extLst>
                  <a:ext uri="{FF2B5EF4-FFF2-40B4-BE49-F238E27FC236}">
                    <a16:creationId xmlns:a16="http://schemas.microsoft.com/office/drawing/2014/main" id="{D0705AAE-C83C-43AE-8367-D605D3522C3F}"/>
                  </a:ext>
                </a:extLst>
              </p:cNvPr>
              <p:cNvCxnSpPr>
                <a:cxnSpLocks/>
                <a:endCxn id="1268" idx="3"/>
              </p:cNvCxnSpPr>
              <p:nvPr/>
            </p:nvCxnSpPr>
            <p:spPr>
              <a:xfrm flipH="1">
                <a:off x="7205468" y="3837706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285" name="Group 1284">
                <a:extLst>
                  <a:ext uri="{FF2B5EF4-FFF2-40B4-BE49-F238E27FC236}">
                    <a16:creationId xmlns:a16="http://schemas.microsoft.com/office/drawing/2014/main" id="{1827EADB-CDED-4D50-8208-D761EB618309}"/>
                  </a:ext>
                </a:extLst>
              </p:cNvPr>
              <p:cNvGrpSpPr/>
              <p:nvPr/>
            </p:nvGrpSpPr>
            <p:grpSpPr>
              <a:xfrm>
                <a:off x="6436788" y="1361819"/>
                <a:ext cx="115957" cy="115957"/>
                <a:chOff x="2227544" y="1339068"/>
                <a:chExt cx="115957" cy="115957"/>
              </a:xfrm>
            </p:grpSpPr>
            <p:sp>
              <p:nvSpPr>
                <p:cNvPr id="1342" name="Arc 1341">
                  <a:extLst>
                    <a:ext uri="{FF2B5EF4-FFF2-40B4-BE49-F238E27FC236}">
                      <a16:creationId xmlns:a16="http://schemas.microsoft.com/office/drawing/2014/main" id="{9F060B51-4FFB-4627-976B-3843394A9E28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43" name="Straight Connector 1342">
                  <a:extLst>
                    <a:ext uri="{FF2B5EF4-FFF2-40B4-BE49-F238E27FC236}">
                      <a16:creationId xmlns:a16="http://schemas.microsoft.com/office/drawing/2014/main" id="{B2169B4F-5E5C-44D7-8139-EB751092D4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>
                  <a:extLst>
                    <a:ext uri="{FF2B5EF4-FFF2-40B4-BE49-F238E27FC236}">
                      <a16:creationId xmlns:a16="http://schemas.microsoft.com/office/drawing/2014/main" id="{4920DA0E-2221-44AF-82C1-282E75C46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>
                  <a:extLst>
                    <a:ext uri="{FF2B5EF4-FFF2-40B4-BE49-F238E27FC236}">
                      <a16:creationId xmlns:a16="http://schemas.microsoft.com/office/drawing/2014/main" id="{5C82F37C-2361-4739-8710-47B35471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>
                  <a:extLst>
                    <a:ext uri="{FF2B5EF4-FFF2-40B4-BE49-F238E27FC236}">
                      <a16:creationId xmlns:a16="http://schemas.microsoft.com/office/drawing/2014/main" id="{0FD46174-165A-40C1-82F5-86D1A0D25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>
                  <a:extLst>
                    <a:ext uri="{FF2B5EF4-FFF2-40B4-BE49-F238E27FC236}">
                      <a16:creationId xmlns:a16="http://schemas.microsoft.com/office/drawing/2014/main" id="{0A8DD29A-E7EC-45E1-AE2D-7499A6212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8" name="Straight Connector 1347">
                  <a:extLst>
                    <a:ext uri="{FF2B5EF4-FFF2-40B4-BE49-F238E27FC236}">
                      <a16:creationId xmlns:a16="http://schemas.microsoft.com/office/drawing/2014/main" id="{6038F2B2-5C1B-40D8-A25D-6759412621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9" name="Rectangle 1348">
                  <a:extLst>
                    <a:ext uri="{FF2B5EF4-FFF2-40B4-BE49-F238E27FC236}">
                      <a16:creationId xmlns:a16="http://schemas.microsoft.com/office/drawing/2014/main" id="{4718C75D-DD10-47C9-AFED-F114545B370A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0" name="Rectangle 1349">
                  <a:extLst>
                    <a:ext uri="{FF2B5EF4-FFF2-40B4-BE49-F238E27FC236}">
                      <a16:creationId xmlns:a16="http://schemas.microsoft.com/office/drawing/2014/main" id="{37A7A670-E3B8-46BA-ABF7-D94C8EFAE2FB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86" name="Connector: Elbow 1285">
                <a:extLst>
                  <a:ext uri="{FF2B5EF4-FFF2-40B4-BE49-F238E27FC236}">
                    <a16:creationId xmlns:a16="http://schemas.microsoft.com/office/drawing/2014/main" id="{F8DB1729-F0B2-4486-ADB7-D2B6882DA0E0}"/>
                  </a:ext>
                </a:extLst>
              </p:cNvPr>
              <p:cNvCxnSpPr>
                <a:cxnSpLocks/>
                <a:stCxn id="1246" idx="3"/>
                <a:endCxn id="1251" idx="2"/>
              </p:cNvCxnSpPr>
              <p:nvPr/>
            </p:nvCxnSpPr>
            <p:spPr>
              <a:xfrm rot="5400000" flipH="1" flipV="1">
                <a:off x="6172018" y="911790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87" name="Straight Connector 1286">
                <a:extLst>
                  <a:ext uri="{FF2B5EF4-FFF2-40B4-BE49-F238E27FC236}">
                    <a16:creationId xmlns:a16="http://schemas.microsoft.com/office/drawing/2014/main" id="{19CB0BF4-B8B9-4CA0-B368-7D381828FF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1453" y="333117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8" name="Straight Connector 1287">
                <a:extLst>
                  <a:ext uri="{FF2B5EF4-FFF2-40B4-BE49-F238E27FC236}">
                    <a16:creationId xmlns:a16="http://schemas.microsoft.com/office/drawing/2014/main" id="{825E5F8F-FC10-4926-BE11-E2050BB58B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503727" y="333117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9" name="Straight Connector 1288">
                <a:extLst>
                  <a:ext uri="{FF2B5EF4-FFF2-40B4-BE49-F238E27FC236}">
                    <a16:creationId xmlns:a16="http://schemas.microsoft.com/office/drawing/2014/main" id="{957E4BBC-43E7-4373-98C1-11D00CFEAF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1453" y="332482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0" name="Straight Connector 1289">
                <a:extLst>
                  <a:ext uri="{FF2B5EF4-FFF2-40B4-BE49-F238E27FC236}">
                    <a16:creationId xmlns:a16="http://schemas.microsoft.com/office/drawing/2014/main" id="{6B0E6284-535A-46FC-91E5-B54E82A6FD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3358" y="332101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1" name="Straight Connector 1290">
                <a:extLst>
                  <a:ext uri="{FF2B5EF4-FFF2-40B4-BE49-F238E27FC236}">
                    <a16:creationId xmlns:a16="http://schemas.microsoft.com/office/drawing/2014/main" id="{E028FAD2-A12E-4714-8B8B-6C9C9C0C418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505632" y="332101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2" name="Isosceles Triangle 1291">
                <a:extLst>
                  <a:ext uri="{FF2B5EF4-FFF2-40B4-BE49-F238E27FC236}">
                    <a16:creationId xmlns:a16="http://schemas.microsoft.com/office/drawing/2014/main" id="{698CF960-14DB-469C-8184-AD72D6B7935A}"/>
                  </a:ext>
                </a:extLst>
              </p:cNvPr>
              <p:cNvSpPr/>
              <p:nvPr/>
            </p:nvSpPr>
            <p:spPr>
              <a:xfrm flipH="1">
                <a:off x="5702150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Isosceles Triangle 1292">
                <a:extLst>
                  <a:ext uri="{FF2B5EF4-FFF2-40B4-BE49-F238E27FC236}">
                    <a16:creationId xmlns:a16="http://schemas.microsoft.com/office/drawing/2014/main" id="{24453A26-55C1-4D3E-8DD6-BE8C40CC06E9}"/>
                  </a:ext>
                </a:extLst>
              </p:cNvPr>
              <p:cNvSpPr/>
              <p:nvPr/>
            </p:nvSpPr>
            <p:spPr>
              <a:xfrm rot="10800000" flipH="1">
                <a:off x="5702150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4" name="Connector: Elbow 1293">
                <a:extLst>
                  <a:ext uri="{FF2B5EF4-FFF2-40B4-BE49-F238E27FC236}">
                    <a16:creationId xmlns:a16="http://schemas.microsoft.com/office/drawing/2014/main" id="{12426BE8-0630-430D-AA67-501040E729ED}"/>
                  </a:ext>
                </a:extLst>
              </p:cNvPr>
              <p:cNvCxnSpPr>
                <a:cxnSpLocks/>
                <a:stCxn id="1293" idx="3"/>
                <a:endCxn id="1237" idx="2"/>
              </p:cNvCxnSpPr>
              <p:nvPr/>
            </p:nvCxnSpPr>
            <p:spPr>
              <a:xfrm rot="5400000" flipH="1" flipV="1">
                <a:off x="5654728" y="3019598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95" name="Isosceles Triangle 1294">
                <a:extLst>
                  <a:ext uri="{FF2B5EF4-FFF2-40B4-BE49-F238E27FC236}">
                    <a16:creationId xmlns:a16="http://schemas.microsoft.com/office/drawing/2014/main" id="{3D63A735-BD68-42F1-AAF1-FE38678C5C99}"/>
                  </a:ext>
                </a:extLst>
              </p:cNvPr>
              <p:cNvSpPr/>
              <p:nvPr/>
            </p:nvSpPr>
            <p:spPr>
              <a:xfrm flipH="1">
                <a:off x="6570143" y="319699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Isosceles Triangle 1295">
                <a:extLst>
                  <a:ext uri="{FF2B5EF4-FFF2-40B4-BE49-F238E27FC236}">
                    <a16:creationId xmlns:a16="http://schemas.microsoft.com/office/drawing/2014/main" id="{D35199AF-05E6-4F97-9990-E108BC2F12C6}"/>
                  </a:ext>
                </a:extLst>
              </p:cNvPr>
              <p:cNvSpPr/>
              <p:nvPr/>
            </p:nvSpPr>
            <p:spPr>
              <a:xfrm rot="10800000" flipH="1">
                <a:off x="6570143" y="311470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7" name="Connector: Elbow 1296">
                <a:extLst>
                  <a:ext uri="{FF2B5EF4-FFF2-40B4-BE49-F238E27FC236}">
                    <a16:creationId xmlns:a16="http://schemas.microsoft.com/office/drawing/2014/main" id="{04B189FF-7C61-4591-895C-C0A497837EEF}"/>
                  </a:ext>
                </a:extLst>
              </p:cNvPr>
              <p:cNvCxnSpPr>
                <a:cxnSpLocks/>
                <a:stCxn id="1296" idx="3"/>
                <a:endCxn id="1269" idx="2"/>
              </p:cNvCxnSpPr>
              <p:nvPr/>
            </p:nvCxnSpPr>
            <p:spPr>
              <a:xfrm rot="5400000" flipH="1" flipV="1">
                <a:off x="6523047" y="3019272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98" name="Connector: Elbow 1297">
                <a:extLst>
                  <a:ext uri="{FF2B5EF4-FFF2-40B4-BE49-F238E27FC236}">
                    <a16:creationId xmlns:a16="http://schemas.microsoft.com/office/drawing/2014/main" id="{0384022B-B1F7-47FF-B00C-D62B7C9DE7CC}"/>
                  </a:ext>
                </a:extLst>
              </p:cNvPr>
              <p:cNvCxnSpPr>
                <a:cxnSpLocks/>
                <a:stCxn id="1295" idx="3"/>
                <a:endCxn id="1292" idx="3"/>
              </p:cNvCxnSpPr>
              <p:nvPr/>
            </p:nvCxnSpPr>
            <p:spPr>
              <a:xfrm rot="5400000">
                <a:off x="6183852" y="2845324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99" name="Group 1298">
                <a:extLst>
                  <a:ext uri="{FF2B5EF4-FFF2-40B4-BE49-F238E27FC236}">
                    <a16:creationId xmlns:a16="http://schemas.microsoft.com/office/drawing/2014/main" id="{CF5FBF0A-2856-410C-B72C-93D158C5120F}"/>
                  </a:ext>
                </a:extLst>
              </p:cNvPr>
              <p:cNvGrpSpPr/>
              <p:nvPr/>
            </p:nvGrpSpPr>
            <p:grpSpPr>
              <a:xfrm>
                <a:off x="5820490" y="3355195"/>
                <a:ext cx="115957" cy="115957"/>
                <a:chOff x="1376949" y="3671251"/>
                <a:chExt cx="115957" cy="115957"/>
              </a:xfrm>
            </p:grpSpPr>
            <p:sp>
              <p:nvSpPr>
                <p:cNvPr id="1338" name="Arc 1337">
                  <a:extLst>
                    <a:ext uri="{FF2B5EF4-FFF2-40B4-BE49-F238E27FC236}">
                      <a16:creationId xmlns:a16="http://schemas.microsoft.com/office/drawing/2014/main" id="{E6FF07BB-0740-4E8C-ADAA-EC2635EA31BD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39" name="Straight Connector 1338">
                  <a:extLst>
                    <a:ext uri="{FF2B5EF4-FFF2-40B4-BE49-F238E27FC236}">
                      <a16:creationId xmlns:a16="http://schemas.microsoft.com/office/drawing/2014/main" id="{F47851D3-A5BA-4649-89F9-BF30C119F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0" name="Rectangle 1339">
                  <a:extLst>
                    <a:ext uri="{FF2B5EF4-FFF2-40B4-BE49-F238E27FC236}">
                      <a16:creationId xmlns:a16="http://schemas.microsoft.com/office/drawing/2014/main" id="{F491DB5B-56ED-4EBD-A47C-3AED493D016E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73A4DEE1-2459-4045-B944-50FB7774C544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0" name="Group 1299">
                <a:extLst>
                  <a:ext uri="{FF2B5EF4-FFF2-40B4-BE49-F238E27FC236}">
                    <a16:creationId xmlns:a16="http://schemas.microsoft.com/office/drawing/2014/main" id="{17C6D7F0-6861-49DF-84B8-6A2F88D5B974}"/>
                  </a:ext>
                </a:extLst>
              </p:cNvPr>
              <p:cNvGrpSpPr/>
              <p:nvPr/>
            </p:nvGrpSpPr>
            <p:grpSpPr>
              <a:xfrm>
                <a:off x="6431911" y="3355638"/>
                <a:ext cx="115957" cy="115957"/>
                <a:chOff x="1376949" y="3671251"/>
                <a:chExt cx="115957" cy="115957"/>
              </a:xfrm>
            </p:grpSpPr>
            <p:sp>
              <p:nvSpPr>
                <p:cNvPr id="1334" name="Arc 1333">
                  <a:extLst>
                    <a:ext uri="{FF2B5EF4-FFF2-40B4-BE49-F238E27FC236}">
                      <a16:creationId xmlns:a16="http://schemas.microsoft.com/office/drawing/2014/main" id="{7D85EA11-D352-4E01-B4F1-3694DF558D8B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35" name="Straight Connector 1334">
                  <a:extLst>
                    <a:ext uri="{FF2B5EF4-FFF2-40B4-BE49-F238E27FC236}">
                      <a16:creationId xmlns:a16="http://schemas.microsoft.com/office/drawing/2014/main" id="{569FFE3F-96D7-4213-84D2-866D44806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6" name="Rectangle 1335">
                  <a:extLst>
                    <a:ext uri="{FF2B5EF4-FFF2-40B4-BE49-F238E27FC236}">
                      <a16:creationId xmlns:a16="http://schemas.microsoft.com/office/drawing/2014/main" id="{4FBACD8A-64C6-47B5-AC4F-59ABCBB8A80D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7" name="Rectangle 1336">
                  <a:extLst>
                    <a:ext uri="{FF2B5EF4-FFF2-40B4-BE49-F238E27FC236}">
                      <a16:creationId xmlns:a16="http://schemas.microsoft.com/office/drawing/2014/main" id="{608461AF-D33A-4FC3-8F28-E4B6AB6EB678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01" name="Connector: Elbow 1300">
                <a:extLst>
                  <a:ext uri="{FF2B5EF4-FFF2-40B4-BE49-F238E27FC236}">
                    <a16:creationId xmlns:a16="http://schemas.microsoft.com/office/drawing/2014/main" id="{7580693F-D304-4371-B87B-7F3E9427CBB0}"/>
                  </a:ext>
                </a:extLst>
              </p:cNvPr>
              <p:cNvCxnSpPr>
                <a:cxnSpLocks/>
                <a:stCxn id="1250" idx="3"/>
                <a:endCxn id="1272" idx="3"/>
              </p:cNvCxnSpPr>
              <p:nvPr/>
            </p:nvCxnSpPr>
            <p:spPr>
              <a:xfrm flipV="1">
                <a:off x="5492708" y="3279346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02" name="Group 1301">
                <a:extLst>
                  <a:ext uri="{FF2B5EF4-FFF2-40B4-BE49-F238E27FC236}">
                    <a16:creationId xmlns:a16="http://schemas.microsoft.com/office/drawing/2014/main" id="{003E0700-A616-4239-B016-F7B80A6107FD}"/>
                  </a:ext>
                </a:extLst>
              </p:cNvPr>
              <p:cNvGrpSpPr/>
              <p:nvPr/>
            </p:nvGrpSpPr>
            <p:grpSpPr>
              <a:xfrm>
                <a:off x="5816840" y="3481555"/>
                <a:ext cx="115957" cy="115957"/>
                <a:chOff x="1376949" y="3671251"/>
                <a:chExt cx="115957" cy="115957"/>
              </a:xfrm>
            </p:grpSpPr>
            <p:sp>
              <p:nvSpPr>
                <p:cNvPr id="1330" name="Arc 1329">
                  <a:extLst>
                    <a:ext uri="{FF2B5EF4-FFF2-40B4-BE49-F238E27FC236}">
                      <a16:creationId xmlns:a16="http://schemas.microsoft.com/office/drawing/2014/main" id="{99602FC6-9008-4F44-AAA0-1A9D5FB26C09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31" name="Straight Connector 1330">
                  <a:extLst>
                    <a:ext uri="{FF2B5EF4-FFF2-40B4-BE49-F238E27FC236}">
                      <a16:creationId xmlns:a16="http://schemas.microsoft.com/office/drawing/2014/main" id="{45D8BD7C-6AF3-4A1F-B723-1F72B21FD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2" name="Rectangle 1331">
                  <a:extLst>
                    <a:ext uri="{FF2B5EF4-FFF2-40B4-BE49-F238E27FC236}">
                      <a16:creationId xmlns:a16="http://schemas.microsoft.com/office/drawing/2014/main" id="{F9AC1E27-4487-4BFA-8A5D-FEF1BE9A29B7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3" name="Rectangle 1332">
                  <a:extLst>
                    <a:ext uri="{FF2B5EF4-FFF2-40B4-BE49-F238E27FC236}">
                      <a16:creationId xmlns:a16="http://schemas.microsoft.com/office/drawing/2014/main" id="{8A2533C7-AE89-487A-A404-E28291B0945A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03" name="Connector: Elbow 1302">
                <a:extLst>
                  <a:ext uri="{FF2B5EF4-FFF2-40B4-BE49-F238E27FC236}">
                    <a16:creationId xmlns:a16="http://schemas.microsoft.com/office/drawing/2014/main" id="{263EF206-990F-477B-8C67-66C5EC4FA26C}"/>
                  </a:ext>
                </a:extLst>
              </p:cNvPr>
              <p:cNvCxnSpPr>
                <a:cxnSpLocks/>
                <a:stCxn id="1267" idx="0"/>
                <a:endCxn id="1242" idx="3"/>
              </p:cNvCxnSpPr>
              <p:nvPr/>
            </p:nvCxnSpPr>
            <p:spPr>
              <a:xfrm rot="16200000" flipV="1">
                <a:off x="6307170" y="2850647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04" name="Isosceles Triangle 1303">
                <a:extLst>
                  <a:ext uri="{FF2B5EF4-FFF2-40B4-BE49-F238E27FC236}">
                    <a16:creationId xmlns:a16="http://schemas.microsoft.com/office/drawing/2014/main" id="{27CC112A-5DF7-4BB3-8463-65E46123BE0E}"/>
                  </a:ext>
                </a:extLst>
              </p:cNvPr>
              <p:cNvSpPr/>
              <p:nvPr/>
            </p:nvSpPr>
            <p:spPr>
              <a:xfrm flipH="1">
                <a:off x="5701547" y="171645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Isosceles Triangle 1304">
                <a:extLst>
                  <a:ext uri="{FF2B5EF4-FFF2-40B4-BE49-F238E27FC236}">
                    <a16:creationId xmlns:a16="http://schemas.microsoft.com/office/drawing/2014/main" id="{F08D3547-5030-4389-AA12-0E220B6865DB}"/>
                  </a:ext>
                </a:extLst>
              </p:cNvPr>
              <p:cNvSpPr/>
              <p:nvPr/>
            </p:nvSpPr>
            <p:spPr>
              <a:xfrm rot="10800000" flipH="1">
                <a:off x="5701547" y="163415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Isosceles Triangle 1305">
                <a:extLst>
                  <a:ext uri="{FF2B5EF4-FFF2-40B4-BE49-F238E27FC236}">
                    <a16:creationId xmlns:a16="http://schemas.microsoft.com/office/drawing/2014/main" id="{0F3D38EA-C55C-48C1-802F-F4A120B866D3}"/>
                  </a:ext>
                </a:extLst>
              </p:cNvPr>
              <p:cNvSpPr/>
              <p:nvPr/>
            </p:nvSpPr>
            <p:spPr>
              <a:xfrm flipH="1">
                <a:off x="6570142" y="172153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Isosceles Triangle 1306">
                <a:extLst>
                  <a:ext uri="{FF2B5EF4-FFF2-40B4-BE49-F238E27FC236}">
                    <a16:creationId xmlns:a16="http://schemas.microsoft.com/office/drawing/2014/main" id="{C04DC330-C657-4B0F-A916-2C0E02C303F3}"/>
                  </a:ext>
                </a:extLst>
              </p:cNvPr>
              <p:cNvSpPr/>
              <p:nvPr/>
            </p:nvSpPr>
            <p:spPr>
              <a:xfrm rot="10800000" flipH="1">
                <a:off x="6570142" y="163415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8" name="Connector: Elbow 1307">
                <a:extLst>
                  <a:ext uri="{FF2B5EF4-FFF2-40B4-BE49-F238E27FC236}">
                    <a16:creationId xmlns:a16="http://schemas.microsoft.com/office/drawing/2014/main" id="{A67A85C0-9F70-4045-96D7-6F153C3BBB3C}"/>
                  </a:ext>
                </a:extLst>
              </p:cNvPr>
              <p:cNvCxnSpPr>
                <a:cxnSpLocks/>
                <a:stCxn id="1306" idx="3"/>
                <a:endCxn id="1269" idx="0"/>
              </p:cNvCxnSpPr>
              <p:nvPr/>
            </p:nvCxnSpPr>
            <p:spPr>
              <a:xfrm rot="16200000" flipH="1">
                <a:off x="6525926" y="1895776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9" name="Connector: Elbow 1308">
                <a:extLst>
                  <a:ext uri="{FF2B5EF4-FFF2-40B4-BE49-F238E27FC236}">
                    <a16:creationId xmlns:a16="http://schemas.microsoft.com/office/drawing/2014/main" id="{0B127534-9296-45E5-BABB-DD0E43BC477F}"/>
                  </a:ext>
                </a:extLst>
              </p:cNvPr>
              <p:cNvCxnSpPr>
                <a:cxnSpLocks/>
                <a:stCxn id="1304" idx="3"/>
                <a:endCxn id="1237" idx="0"/>
              </p:cNvCxnSpPr>
              <p:nvPr/>
            </p:nvCxnSpPr>
            <p:spPr>
              <a:xfrm rot="16200000" flipH="1">
                <a:off x="5654792" y="1893235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10" name="Group 1309">
                <a:extLst>
                  <a:ext uri="{FF2B5EF4-FFF2-40B4-BE49-F238E27FC236}">
                    <a16:creationId xmlns:a16="http://schemas.microsoft.com/office/drawing/2014/main" id="{3B99346A-091C-4DF8-82C8-0700A5A7F4D9}"/>
                  </a:ext>
                </a:extLst>
              </p:cNvPr>
              <p:cNvGrpSpPr/>
              <p:nvPr/>
            </p:nvGrpSpPr>
            <p:grpSpPr>
              <a:xfrm>
                <a:off x="6431884" y="1197292"/>
                <a:ext cx="115957" cy="115957"/>
                <a:chOff x="2227544" y="1339068"/>
                <a:chExt cx="115957" cy="115957"/>
              </a:xfrm>
            </p:grpSpPr>
            <p:sp>
              <p:nvSpPr>
                <p:cNvPr id="1321" name="Arc 1320">
                  <a:extLst>
                    <a:ext uri="{FF2B5EF4-FFF2-40B4-BE49-F238E27FC236}">
                      <a16:creationId xmlns:a16="http://schemas.microsoft.com/office/drawing/2014/main" id="{3B710FA9-E0B0-40FF-9A26-D0C8CB4A1D65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22" name="Straight Connector 1321">
                  <a:extLst>
                    <a:ext uri="{FF2B5EF4-FFF2-40B4-BE49-F238E27FC236}">
                      <a16:creationId xmlns:a16="http://schemas.microsoft.com/office/drawing/2014/main" id="{4A09E624-48D7-4B4E-A075-B78424B3A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>
                  <a:extLst>
                    <a:ext uri="{FF2B5EF4-FFF2-40B4-BE49-F238E27FC236}">
                      <a16:creationId xmlns:a16="http://schemas.microsoft.com/office/drawing/2014/main" id="{D9965AEA-EFEF-4467-8E3D-6FDD073DDF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>
                  <a:extLst>
                    <a:ext uri="{FF2B5EF4-FFF2-40B4-BE49-F238E27FC236}">
                      <a16:creationId xmlns:a16="http://schemas.microsoft.com/office/drawing/2014/main" id="{9D5D1919-DF1B-46EF-8B85-7EDDEEDC0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>
                  <a:extLst>
                    <a:ext uri="{FF2B5EF4-FFF2-40B4-BE49-F238E27FC236}">
                      <a16:creationId xmlns:a16="http://schemas.microsoft.com/office/drawing/2014/main" id="{C9134DC4-89B2-4100-BA4C-84D7D658E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>
                  <a:extLst>
                    <a:ext uri="{FF2B5EF4-FFF2-40B4-BE49-F238E27FC236}">
                      <a16:creationId xmlns:a16="http://schemas.microsoft.com/office/drawing/2014/main" id="{DADF61A4-2968-4262-A12B-418772606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7" name="Straight Connector 1326">
                  <a:extLst>
                    <a:ext uri="{FF2B5EF4-FFF2-40B4-BE49-F238E27FC236}">
                      <a16:creationId xmlns:a16="http://schemas.microsoft.com/office/drawing/2014/main" id="{492AE195-FF71-4EC5-A5B8-7EC393804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8" name="Rectangle 1327">
                  <a:extLst>
                    <a:ext uri="{FF2B5EF4-FFF2-40B4-BE49-F238E27FC236}">
                      <a16:creationId xmlns:a16="http://schemas.microsoft.com/office/drawing/2014/main" id="{8D7A2297-8555-4F68-98BB-E1D5E3B14FAA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9" name="Rectangle 1328">
                  <a:extLst>
                    <a:ext uri="{FF2B5EF4-FFF2-40B4-BE49-F238E27FC236}">
                      <a16:creationId xmlns:a16="http://schemas.microsoft.com/office/drawing/2014/main" id="{8FC08DFC-0FF7-40D9-875B-3BE677DE94C6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1" name="Group 1310">
                <a:extLst>
                  <a:ext uri="{FF2B5EF4-FFF2-40B4-BE49-F238E27FC236}">
                    <a16:creationId xmlns:a16="http://schemas.microsoft.com/office/drawing/2014/main" id="{ADB33281-C71A-4B77-B0E2-5F9EA79077AC}"/>
                  </a:ext>
                </a:extLst>
              </p:cNvPr>
              <p:cNvGrpSpPr/>
              <p:nvPr/>
            </p:nvGrpSpPr>
            <p:grpSpPr>
              <a:xfrm>
                <a:off x="6565648" y="1358705"/>
                <a:ext cx="115957" cy="115957"/>
                <a:chOff x="1376949" y="3671251"/>
                <a:chExt cx="115957" cy="115957"/>
              </a:xfrm>
            </p:grpSpPr>
            <p:sp>
              <p:nvSpPr>
                <p:cNvPr id="1317" name="Arc 1316">
                  <a:extLst>
                    <a:ext uri="{FF2B5EF4-FFF2-40B4-BE49-F238E27FC236}">
                      <a16:creationId xmlns:a16="http://schemas.microsoft.com/office/drawing/2014/main" id="{0C0B5352-8C56-4147-9B72-04B9D339095C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18" name="Straight Connector 1317">
                  <a:extLst>
                    <a:ext uri="{FF2B5EF4-FFF2-40B4-BE49-F238E27FC236}">
                      <a16:creationId xmlns:a16="http://schemas.microsoft.com/office/drawing/2014/main" id="{CFD1BD1C-6928-4556-ABC6-0EF54D3B9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9" name="Rectangle 1318">
                  <a:extLst>
                    <a:ext uri="{FF2B5EF4-FFF2-40B4-BE49-F238E27FC236}">
                      <a16:creationId xmlns:a16="http://schemas.microsoft.com/office/drawing/2014/main" id="{5731B856-27C1-4F49-9229-266E3B5EF1F3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0" name="Rectangle 1319">
                  <a:extLst>
                    <a:ext uri="{FF2B5EF4-FFF2-40B4-BE49-F238E27FC236}">
                      <a16:creationId xmlns:a16="http://schemas.microsoft.com/office/drawing/2014/main" id="{6A062568-C401-403C-9D1A-F2AD266AB092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12" name="Connector: Elbow 1311">
                <a:extLst>
                  <a:ext uri="{FF2B5EF4-FFF2-40B4-BE49-F238E27FC236}">
                    <a16:creationId xmlns:a16="http://schemas.microsoft.com/office/drawing/2014/main" id="{53E8BBBA-B1BF-41D3-A703-EDE833896424}"/>
                  </a:ext>
                </a:extLst>
              </p:cNvPr>
              <p:cNvCxnSpPr>
                <a:cxnSpLocks/>
                <a:stCxn id="1305" idx="3"/>
                <a:endCxn id="1307" idx="3"/>
              </p:cNvCxnSpPr>
              <p:nvPr/>
            </p:nvCxnSpPr>
            <p:spPr>
              <a:xfrm rot="5400000" flipH="1" flipV="1">
                <a:off x="6183576" y="1199860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13" name="Isosceles Triangle 1312">
                <a:extLst>
                  <a:ext uri="{FF2B5EF4-FFF2-40B4-BE49-F238E27FC236}">
                    <a16:creationId xmlns:a16="http://schemas.microsoft.com/office/drawing/2014/main" id="{C72E4DE0-08E6-465A-80C6-9010BC91ED14}"/>
                  </a:ext>
                </a:extLst>
              </p:cNvPr>
              <p:cNvSpPr/>
              <p:nvPr/>
            </p:nvSpPr>
            <p:spPr>
              <a:xfrm rot="16200000" flipH="1">
                <a:off x="6163660" y="1213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4" name="Isosceles Triangle 1313">
                <a:extLst>
                  <a:ext uri="{FF2B5EF4-FFF2-40B4-BE49-F238E27FC236}">
                    <a16:creationId xmlns:a16="http://schemas.microsoft.com/office/drawing/2014/main" id="{632ACF8C-1E82-49C0-86DD-9BCA0335E6E3}"/>
                  </a:ext>
                </a:extLst>
              </p:cNvPr>
              <p:cNvSpPr/>
              <p:nvPr/>
            </p:nvSpPr>
            <p:spPr>
              <a:xfrm rot="5400000" flipH="1">
                <a:off x="6081364" y="1213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5" name="Isosceles Triangle 1314">
                <a:extLst>
                  <a:ext uri="{FF2B5EF4-FFF2-40B4-BE49-F238E27FC236}">
                    <a16:creationId xmlns:a16="http://schemas.microsoft.com/office/drawing/2014/main" id="{369E521C-1ADE-49FB-9EBD-F3E05422A756}"/>
                  </a:ext>
                </a:extLst>
              </p:cNvPr>
              <p:cNvSpPr/>
              <p:nvPr/>
            </p:nvSpPr>
            <p:spPr>
              <a:xfrm rot="16200000" flipH="1">
                <a:off x="6172610" y="338271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6" name="Isosceles Triangle 1315">
                <a:extLst>
                  <a:ext uri="{FF2B5EF4-FFF2-40B4-BE49-F238E27FC236}">
                    <a16:creationId xmlns:a16="http://schemas.microsoft.com/office/drawing/2014/main" id="{4C5A10E6-8131-46EA-9EA5-36254FD104C9}"/>
                  </a:ext>
                </a:extLst>
              </p:cNvPr>
              <p:cNvSpPr/>
              <p:nvPr/>
            </p:nvSpPr>
            <p:spPr>
              <a:xfrm rot="5400000" flipH="1">
                <a:off x="6090314" y="338271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1" name="Connector: Elbow 1270">
                <a:extLst>
                  <a:ext uri="{FF2B5EF4-FFF2-40B4-BE49-F238E27FC236}">
                    <a16:creationId xmlns:a16="http://schemas.microsoft.com/office/drawing/2014/main" id="{06FE0BB1-35B1-4390-B79F-B94416573E20}"/>
                  </a:ext>
                </a:extLst>
              </p:cNvPr>
              <p:cNvCxnSpPr>
                <a:cxnSpLocks/>
                <a:stCxn id="1275" idx="3"/>
                <a:endCxn id="1269" idx="2"/>
              </p:cNvCxnSpPr>
              <p:nvPr/>
            </p:nvCxnSpPr>
            <p:spPr>
              <a:xfrm rot="16200000" flipV="1">
                <a:off x="6587616" y="295530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36" name="Connector: Elbow 1235">
                <a:extLst>
                  <a:ext uri="{FF2B5EF4-FFF2-40B4-BE49-F238E27FC236}">
                    <a16:creationId xmlns:a16="http://schemas.microsoft.com/office/drawing/2014/main" id="{3239D903-67C0-4B76-B9BF-8EEF7F27E960}"/>
                  </a:ext>
                </a:extLst>
              </p:cNvPr>
              <p:cNvCxnSpPr>
                <a:cxnSpLocks/>
                <a:stCxn id="1267" idx="0"/>
                <a:endCxn id="1274" idx="3"/>
              </p:cNvCxnSpPr>
              <p:nvPr/>
            </p:nvCxnSpPr>
            <p:spPr>
              <a:xfrm rot="16200000" flipV="1">
                <a:off x="6741467" y="3284944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44" name="Connector: Elbow 1243">
                <a:extLst>
                  <a:ext uri="{FF2B5EF4-FFF2-40B4-BE49-F238E27FC236}">
                    <a16:creationId xmlns:a16="http://schemas.microsoft.com/office/drawing/2014/main" id="{7200A320-EFBB-4710-BA09-612955789596}"/>
                  </a:ext>
                </a:extLst>
              </p:cNvPr>
              <p:cNvCxnSpPr>
                <a:cxnSpLocks/>
                <a:stCxn id="1247" idx="3"/>
              </p:cNvCxnSpPr>
              <p:nvPr/>
            </p:nvCxnSpPr>
            <p:spPr>
              <a:xfrm rot="16200000" flipH="1" flipV="1">
                <a:off x="5719021" y="1828878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47A870A9-B1F2-496E-BF45-D8AF33A36477}"/>
                </a:ext>
              </a:extLst>
            </p:cNvPr>
            <p:cNvGrpSpPr/>
            <p:nvPr/>
          </p:nvGrpSpPr>
          <p:grpSpPr>
            <a:xfrm>
              <a:off x="8895705" y="927942"/>
              <a:ext cx="2765439" cy="2969871"/>
              <a:chOff x="8895705" y="927942"/>
              <a:chExt cx="2765439" cy="2969871"/>
            </a:xfrm>
          </p:grpSpPr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F181EF50-7585-4B6A-9318-312759EB3CEA}"/>
                  </a:ext>
                </a:extLst>
              </p:cNvPr>
              <p:cNvSpPr/>
              <p:nvPr/>
            </p:nvSpPr>
            <p:spPr>
              <a:xfrm>
                <a:off x="9801058" y="1994423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124" name="Connector: Elbow 1123">
                <a:extLst>
                  <a:ext uri="{FF2B5EF4-FFF2-40B4-BE49-F238E27FC236}">
                    <a16:creationId xmlns:a16="http://schemas.microsoft.com/office/drawing/2014/main" id="{71B4CB77-7EB5-4EE3-9253-F7CF0C0A3A5B}"/>
                  </a:ext>
                </a:extLst>
              </p:cNvPr>
              <p:cNvCxnSpPr>
                <a:cxnSpLocks/>
                <a:stCxn id="1128" idx="3"/>
                <a:endCxn id="1122" idx="2"/>
              </p:cNvCxnSpPr>
              <p:nvPr/>
            </p:nvCxnSpPr>
            <p:spPr>
              <a:xfrm rot="16200000" flipV="1">
                <a:off x="9898785" y="2961402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25" name="Isosceles Triangle 1124">
                <a:extLst>
                  <a:ext uri="{FF2B5EF4-FFF2-40B4-BE49-F238E27FC236}">
                    <a16:creationId xmlns:a16="http://schemas.microsoft.com/office/drawing/2014/main" id="{FC21D842-6C93-4392-AF89-ACBE3875D933}"/>
                  </a:ext>
                </a:extLst>
              </p:cNvPr>
              <p:cNvSpPr/>
              <p:nvPr/>
            </p:nvSpPr>
            <p:spPr>
              <a:xfrm flipH="1">
                <a:off x="9753326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Isosceles Triangle 1125">
                <a:extLst>
                  <a:ext uri="{FF2B5EF4-FFF2-40B4-BE49-F238E27FC236}">
                    <a16:creationId xmlns:a16="http://schemas.microsoft.com/office/drawing/2014/main" id="{960795FC-8A58-4392-B5F8-49F59549E0B9}"/>
                  </a:ext>
                </a:extLst>
              </p:cNvPr>
              <p:cNvSpPr/>
              <p:nvPr/>
            </p:nvSpPr>
            <p:spPr>
              <a:xfrm rot="10800000" flipH="1">
                <a:off x="9753326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7" name="Isosceles Triangle 1126">
                <a:extLst>
                  <a:ext uri="{FF2B5EF4-FFF2-40B4-BE49-F238E27FC236}">
                    <a16:creationId xmlns:a16="http://schemas.microsoft.com/office/drawing/2014/main" id="{C5525F69-546D-4848-B73D-7BD1333A8E75}"/>
                  </a:ext>
                </a:extLst>
              </p:cNvPr>
              <p:cNvSpPr/>
              <p:nvPr/>
            </p:nvSpPr>
            <p:spPr>
              <a:xfrm flipH="1">
                <a:off x="10010501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8" name="Isosceles Triangle 1127">
                <a:extLst>
                  <a:ext uri="{FF2B5EF4-FFF2-40B4-BE49-F238E27FC236}">
                    <a16:creationId xmlns:a16="http://schemas.microsoft.com/office/drawing/2014/main" id="{8BCB2E95-AAE4-435A-93BC-AC503A5E29ED}"/>
                  </a:ext>
                </a:extLst>
              </p:cNvPr>
              <p:cNvSpPr/>
              <p:nvPr/>
            </p:nvSpPr>
            <p:spPr>
              <a:xfrm rot="10800000" flipH="1">
                <a:off x="10010501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9" name="Connector: Elbow 1128">
                <a:extLst>
                  <a:ext uri="{FF2B5EF4-FFF2-40B4-BE49-F238E27FC236}">
                    <a16:creationId xmlns:a16="http://schemas.microsoft.com/office/drawing/2014/main" id="{030FF236-7839-4955-9581-579B5695A7C6}"/>
                  </a:ext>
                </a:extLst>
              </p:cNvPr>
              <p:cNvCxnSpPr>
                <a:cxnSpLocks/>
                <a:stCxn id="1132" idx="3"/>
              </p:cNvCxnSpPr>
              <p:nvPr/>
            </p:nvCxnSpPr>
            <p:spPr>
              <a:xfrm rot="16200000" flipH="1" flipV="1">
                <a:off x="9898783" y="1834974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1" name="Isosceles Triangle 1130">
                <a:extLst>
                  <a:ext uri="{FF2B5EF4-FFF2-40B4-BE49-F238E27FC236}">
                    <a16:creationId xmlns:a16="http://schemas.microsoft.com/office/drawing/2014/main" id="{D0C1F8C5-9729-4E49-ABF6-36E9BEB88B8F}"/>
                  </a:ext>
                </a:extLst>
              </p:cNvPr>
              <p:cNvSpPr/>
              <p:nvPr/>
            </p:nvSpPr>
            <p:spPr>
              <a:xfrm rot="10800000" flipH="1">
                <a:off x="10010501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2" name="Isosceles Triangle 1131">
                <a:extLst>
                  <a:ext uri="{FF2B5EF4-FFF2-40B4-BE49-F238E27FC236}">
                    <a16:creationId xmlns:a16="http://schemas.microsoft.com/office/drawing/2014/main" id="{14B1D348-19FE-400D-8EC9-A810539C14B8}"/>
                  </a:ext>
                </a:extLst>
              </p:cNvPr>
              <p:cNvSpPr/>
              <p:nvPr/>
            </p:nvSpPr>
            <p:spPr>
              <a:xfrm flipH="1">
                <a:off x="10010501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Isosceles Triangle 1132">
                <a:extLst>
                  <a:ext uri="{FF2B5EF4-FFF2-40B4-BE49-F238E27FC236}">
                    <a16:creationId xmlns:a16="http://schemas.microsoft.com/office/drawing/2014/main" id="{2CB993C1-1073-48D2-93B9-C3E3AFB3B5F9}"/>
                  </a:ext>
                </a:extLst>
              </p:cNvPr>
              <p:cNvSpPr/>
              <p:nvPr/>
            </p:nvSpPr>
            <p:spPr>
              <a:xfrm rot="10800000" flipH="1">
                <a:off x="9753326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Isosceles Triangle 1133">
                <a:extLst>
                  <a:ext uri="{FF2B5EF4-FFF2-40B4-BE49-F238E27FC236}">
                    <a16:creationId xmlns:a16="http://schemas.microsoft.com/office/drawing/2014/main" id="{C8D35815-D655-4FF0-AB8C-C968EEF9A859}"/>
                  </a:ext>
                </a:extLst>
              </p:cNvPr>
              <p:cNvSpPr/>
              <p:nvPr/>
            </p:nvSpPr>
            <p:spPr>
              <a:xfrm flipH="1">
                <a:off x="9753326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A5A17F15-2374-40A7-BAAB-77F8F95C585A}"/>
                  </a:ext>
                </a:extLst>
              </p:cNvPr>
              <p:cNvSpPr/>
              <p:nvPr/>
            </p:nvSpPr>
            <p:spPr>
              <a:xfrm>
                <a:off x="9346502" y="3451405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F8042D25-329F-44E6-9132-911C2267881F}"/>
                  </a:ext>
                </a:extLst>
              </p:cNvPr>
              <p:cNvSpPr/>
              <p:nvPr/>
            </p:nvSpPr>
            <p:spPr>
              <a:xfrm>
                <a:off x="10910431" y="1012777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1137" name="Isosceles Triangle 1136">
                <a:extLst>
                  <a:ext uri="{FF2B5EF4-FFF2-40B4-BE49-F238E27FC236}">
                    <a16:creationId xmlns:a16="http://schemas.microsoft.com/office/drawing/2014/main" id="{DD182DAE-6DDE-4F2B-903A-AE84AE073C6E}"/>
                  </a:ext>
                </a:extLst>
              </p:cNvPr>
              <p:cNvSpPr/>
              <p:nvPr/>
            </p:nvSpPr>
            <p:spPr>
              <a:xfrm rot="16200000" flipH="1">
                <a:off x="9094471" y="35076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Isosceles Triangle 1137">
                <a:extLst>
                  <a:ext uri="{FF2B5EF4-FFF2-40B4-BE49-F238E27FC236}">
                    <a16:creationId xmlns:a16="http://schemas.microsoft.com/office/drawing/2014/main" id="{5BE3845D-C2E5-430B-BA28-5C5FC753B551}"/>
                  </a:ext>
                </a:extLst>
              </p:cNvPr>
              <p:cNvSpPr/>
              <p:nvPr/>
            </p:nvSpPr>
            <p:spPr>
              <a:xfrm rot="5400000" flipH="1">
                <a:off x="9012175" y="35076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5937063B-AF2C-4102-B460-A4DD3C6B3A59}"/>
                  </a:ext>
                </a:extLst>
              </p:cNvPr>
              <p:cNvCxnSpPr>
                <a:stCxn id="1138" idx="0"/>
                <a:endCxn id="1140" idx="1"/>
              </p:cNvCxnSpPr>
              <p:nvPr/>
            </p:nvCxnSpPr>
            <p:spPr>
              <a:xfrm rot="5400000" flipH="1">
                <a:off x="9008253" y="3455967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140" name="Partial Circle 1139">
                <a:extLst>
                  <a:ext uri="{FF2B5EF4-FFF2-40B4-BE49-F238E27FC236}">
                    <a16:creationId xmlns:a16="http://schemas.microsoft.com/office/drawing/2014/main" id="{F42C67DE-E6F2-4CB2-B309-55DB9AE93C4F}"/>
                  </a:ext>
                </a:extLst>
              </p:cNvPr>
              <p:cNvSpPr/>
              <p:nvPr/>
            </p:nvSpPr>
            <p:spPr>
              <a:xfrm rot="10800000">
                <a:off x="9018758" y="3363166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CC2EECAA-8BBA-4018-AFFB-005D130BCE08}"/>
                  </a:ext>
                </a:extLst>
              </p:cNvPr>
              <p:cNvCxnSpPr>
                <a:stCxn id="1135" idx="1"/>
              </p:cNvCxnSpPr>
              <p:nvPr/>
            </p:nvCxnSpPr>
            <p:spPr>
              <a:xfrm flipH="1">
                <a:off x="9184790" y="3550733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DBCF9365-1466-4F63-8289-F1B33D707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5705" y="3548768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144" name="Isosceles Triangle 1143">
                <a:extLst>
                  <a:ext uri="{FF2B5EF4-FFF2-40B4-BE49-F238E27FC236}">
                    <a16:creationId xmlns:a16="http://schemas.microsoft.com/office/drawing/2014/main" id="{68840E5A-5476-4A99-9642-7FD4A2D67268}"/>
                  </a:ext>
                </a:extLst>
              </p:cNvPr>
              <p:cNvSpPr/>
              <p:nvPr/>
            </p:nvSpPr>
            <p:spPr>
              <a:xfrm rot="16200000" flipH="1">
                <a:off x="11442188" y="1070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5" name="Isosceles Triangle 1144">
                <a:extLst>
                  <a:ext uri="{FF2B5EF4-FFF2-40B4-BE49-F238E27FC236}">
                    <a16:creationId xmlns:a16="http://schemas.microsoft.com/office/drawing/2014/main" id="{604FC0E1-8035-4689-9F7C-9E499019EDE5}"/>
                  </a:ext>
                </a:extLst>
              </p:cNvPr>
              <p:cNvSpPr/>
              <p:nvPr/>
            </p:nvSpPr>
            <p:spPr>
              <a:xfrm rot="5400000" flipH="1">
                <a:off x="11359892" y="1070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B515F8EF-FE8D-4C54-8E83-71BAE71861A7}"/>
                  </a:ext>
                </a:extLst>
              </p:cNvPr>
              <p:cNvCxnSpPr>
                <a:stCxn id="1145" idx="0"/>
                <a:endCxn id="1147" idx="1"/>
              </p:cNvCxnSpPr>
              <p:nvPr/>
            </p:nvCxnSpPr>
            <p:spPr>
              <a:xfrm flipH="1" flipV="1">
                <a:off x="11448771" y="927942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147" name="Partial Circle 1146">
                <a:extLst>
                  <a:ext uri="{FF2B5EF4-FFF2-40B4-BE49-F238E27FC236}">
                    <a16:creationId xmlns:a16="http://schemas.microsoft.com/office/drawing/2014/main" id="{045DC57B-DC2B-4395-BF61-CE62EA8A1F04}"/>
                  </a:ext>
                </a:extLst>
              </p:cNvPr>
              <p:cNvSpPr/>
              <p:nvPr/>
            </p:nvSpPr>
            <p:spPr>
              <a:xfrm rot="10800000">
                <a:off x="11366475" y="927942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F6D77CD3-4FF4-4628-B4F7-B80F02057191}"/>
                  </a:ext>
                </a:extLst>
              </p:cNvPr>
              <p:cNvCxnSpPr>
                <a:cxnSpLocks/>
                <a:stCxn id="1145" idx="3"/>
                <a:endCxn id="1136" idx="3"/>
              </p:cNvCxnSpPr>
              <p:nvPr/>
            </p:nvCxnSpPr>
            <p:spPr>
              <a:xfrm flipH="1">
                <a:off x="11236399" y="1111529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1860B09D-6888-4E65-A3DF-24A5C2144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31067" y="1113573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151" name="Isosceles Triangle 1150">
                <a:extLst>
                  <a:ext uri="{FF2B5EF4-FFF2-40B4-BE49-F238E27FC236}">
                    <a16:creationId xmlns:a16="http://schemas.microsoft.com/office/drawing/2014/main" id="{49913A85-41B4-42AD-9175-B4170CB69A3F}"/>
                  </a:ext>
                </a:extLst>
              </p:cNvPr>
              <p:cNvSpPr/>
              <p:nvPr/>
            </p:nvSpPr>
            <p:spPr>
              <a:xfrm>
                <a:off x="11352404" y="3825157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E8BB11FE-6966-476D-9F6A-0FDABA168F71}"/>
                  </a:ext>
                </a:extLst>
              </p:cNvPr>
              <p:cNvSpPr/>
              <p:nvPr/>
            </p:nvSpPr>
            <p:spPr>
              <a:xfrm>
                <a:off x="11352404" y="3773687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1704B0B1-4659-4F15-8CFF-C073D81DECE0}"/>
                  </a:ext>
                </a:extLst>
              </p:cNvPr>
              <p:cNvSpPr/>
              <p:nvPr/>
            </p:nvSpPr>
            <p:spPr>
              <a:xfrm>
                <a:off x="11377507" y="3798790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7ED5930D-787A-4185-99DB-558B5B574F8E}"/>
                  </a:ext>
                </a:extLst>
              </p:cNvPr>
              <p:cNvSpPr/>
              <p:nvPr/>
            </p:nvSpPr>
            <p:spPr>
              <a:xfrm>
                <a:off x="10669651" y="1994423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155" name="Connector: Elbow 1154">
                <a:extLst>
                  <a:ext uri="{FF2B5EF4-FFF2-40B4-BE49-F238E27FC236}">
                    <a16:creationId xmlns:a16="http://schemas.microsoft.com/office/drawing/2014/main" id="{8C3F11FA-5AF8-4E4D-A8B0-481E3DC56563}"/>
                  </a:ext>
                </a:extLst>
              </p:cNvPr>
              <p:cNvCxnSpPr>
                <a:cxnSpLocks/>
                <a:stCxn id="1158" idx="3"/>
                <a:endCxn id="1154" idx="2"/>
              </p:cNvCxnSpPr>
              <p:nvPr/>
            </p:nvCxnSpPr>
            <p:spPr>
              <a:xfrm rot="5400000" flipH="1" flipV="1">
                <a:off x="10638790" y="2961402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57" name="Isosceles Triangle 1156">
                <a:extLst>
                  <a:ext uri="{FF2B5EF4-FFF2-40B4-BE49-F238E27FC236}">
                    <a16:creationId xmlns:a16="http://schemas.microsoft.com/office/drawing/2014/main" id="{48D10892-A631-4EF1-973E-3D5C3235F68F}"/>
                  </a:ext>
                </a:extLst>
              </p:cNvPr>
              <p:cNvSpPr/>
              <p:nvPr/>
            </p:nvSpPr>
            <p:spPr>
              <a:xfrm flipH="1">
                <a:off x="10621920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8" name="Isosceles Triangle 1157">
                <a:extLst>
                  <a:ext uri="{FF2B5EF4-FFF2-40B4-BE49-F238E27FC236}">
                    <a16:creationId xmlns:a16="http://schemas.microsoft.com/office/drawing/2014/main" id="{5C23360B-3BBE-4180-8393-51589A41010E}"/>
                  </a:ext>
                </a:extLst>
              </p:cNvPr>
              <p:cNvSpPr/>
              <p:nvPr/>
            </p:nvSpPr>
            <p:spPr>
              <a:xfrm rot="10800000" flipH="1">
                <a:off x="10621920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9" name="Isosceles Triangle 1158">
                <a:extLst>
                  <a:ext uri="{FF2B5EF4-FFF2-40B4-BE49-F238E27FC236}">
                    <a16:creationId xmlns:a16="http://schemas.microsoft.com/office/drawing/2014/main" id="{5FA5B28B-4683-49AA-B4A0-270E659A39F0}"/>
                  </a:ext>
                </a:extLst>
              </p:cNvPr>
              <p:cNvSpPr/>
              <p:nvPr/>
            </p:nvSpPr>
            <p:spPr>
              <a:xfrm flipH="1">
                <a:off x="10879095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0" name="Isosceles Triangle 1159">
                <a:extLst>
                  <a:ext uri="{FF2B5EF4-FFF2-40B4-BE49-F238E27FC236}">
                    <a16:creationId xmlns:a16="http://schemas.microsoft.com/office/drawing/2014/main" id="{B0700E2C-47EB-4E91-BA07-8A74E9318654}"/>
                  </a:ext>
                </a:extLst>
              </p:cNvPr>
              <p:cNvSpPr/>
              <p:nvPr/>
            </p:nvSpPr>
            <p:spPr>
              <a:xfrm rot="10800000" flipH="1">
                <a:off x="10879095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2" name="Connector: Elbow 1161">
                <a:extLst>
                  <a:ext uri="{FF2B5EF4-FFF2-40B4-BE49-F238E27FC236}">
                    <a16:creationId xmlns:a16="http://schemas.microsoft.com/office/drawing/2014/main" id="{67A8299C-2607-4674-A987-20FAB0347391}"/>
                  </a:ext>
                </a:extLst>
              </p:cNvPr>
              <p:cNvCxnSpPr>
                <a:cxnSpLocks/>
                <a:stCxn id="1166" idx="3"/>
              </p:cNvCxnSpPr>
              <p:nvPr/>
            </p:nvCxnSpPr>
            <p:spPr>
              <a:xfrm rot="5400000" flipV="1">
                <a:off x="10638789" y="1834975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63" name="Isosceles Triangle 1162">
                <a:extLst>
                  <a:ext uri="{FF2B5EF4-FFF2-40B4-BE49-F238E27FC236}">
                    <a16:creationId xmlns:a16="http://schemas.microsoft.com/office/drawing/2014/main" id="{44FA49FC-DDD6-427D-B45C-FC43BA514379}"/>
                  </a:ext>
                </a:extLst>
              </p:cNvPr>
              <p:cNvSpPr/>
              <p:nvPr/>
            </p:nvSpPr>
            <p:spPr>
              <a:xfrm rot="10800000" flipH="1">
                <a:off x="10879095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4" name="Isosceles Triangle 1163">
                <a:extLst>
                  <a:ext uri="{FF2B5EF4-FFF2-40B4-BE49-F238E27FC236}">
                    <a16:creationId xmlns:a16="http://schemas.microsoft.com/office/drawing/2014/main" id="{80BE35F1-C5FA-4195-B394-C2A506EE1B39}"/>
                  </a:ext>
                </a:extLst>
              </p:cNvPr>
              <p:cNvSpPr/>
              <p:nvPr/>
            </p:nvSpPr>
            <p:spPr>
              <a:xfrm flipH="1">
                <a:off x="10879095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5" name="Isosceles Triangle 1164">
                <a:extLst>
                  <a:ext uri="{FF2B5EF4-FFF2-40B4-BE49-F238E27FC236}">
                    <a16:creationId xmlns:a16="http://schemas.microsoft.com/office/drawing/2014/main" id="{E22B5242-9320-4C07-B2C6-C43F48106903}"/>
                  </a:ext>
                </a:extLst>
              </p:cNvPr>
              <p:cNvSpPr/>
              <p:nvPr/>
            </p:nvSpPr>
            <p:spPr>
              <a:xfrm rot="10800000" flipH="1">
                <a:off x="10621920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6" name="Isosceles Triangle 1165">
                <a:extLst>
                  <a:ext uri="{FF2B5EF4-FFF2-40B4-BE49-F238E27FC236}">
                    <a16:creationId xmlns:a16="http://schemas.microsoft.com/office/drawing/2014/main" id="{5A3EB72F-6F0F-431C-ABF2-9C464865F2D6}"/>
                  </a:ext>
                </a:extLst>
              </p:cNvPr>
              <p:cNvSpPr/>
              <p:nvPr/>
            </p:nvSpPr>
            <p:spPr>
              <a:xfrm flipH="1">
                <a:off x="10621920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7" name="Connector: Elbow 1166">
                <a:extLst>
                  <a:ext uri="{FF2B5EF4-FFF2-40B4-BE49-F238E27FC236}">
                    <a16:creationId xmlns:a16="http://schemas.microsoft.com/office/drawing/2014/main" id="{5A5E4795-27F9-4C09-AF53-B05C427D141E}"/>
                  </a:ext>
                </a:extLst>
              </p:cNvPr>
              <p:cNvCxnSpPr>
                <a:cxnSpLocks/>
                <a:stCxn id="1165" idx="3"/>
                <a:endCxn id="1136" idx="1"/>
              </p:cNvCxnSpPr>
              <p:nvPr/>
            </p:nvCxnSpPr>
            <p:spPr>
              <a:xfrm rot="5400000" flipH="1" flipV="1">
                <a:off x="10526333" y="1255424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38EC3BC8-23CF-456F-8758-CB5340E1551A}"/>
                  </a:ext>
                </a:extLst>
              </p:cNvPr>
              <p:cNvCxnSpPr>
                <a:cxnSpLocks/>
                <a:endCxn id="1153" idx="3"/>
              </p:cNvCxnSpPr>
              <p:nvPr/>
            </p:nvCxnSpPr>
            <p:spPr>
              <a:xfrm flipH="1">
                <a:off x="11385230" y="3843802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170" name="Group 1169">
                <a:extLst>
                  <a:ext uri="{FF2B5EF4-FFF2-40B4-BE49-F238E27FC236}">
                    <a16:creationId xmlns:a16="http://schemas.microsoft.com/office/drawing/2014/main" id="{8E1BB468-B8F9-4A77-913B-6987E6C1BF7B}"/>
                  </a:ext>
                </a:extLst>
              </p:cNvPr>
              <p:cNvGrpSpPr/>
              <p:nvPr/>
            </p:nvGrpSpPr>
            <p:grpSpPr>
              <a:xfrm>
                <a:off x="10616550" y="1367915"/>
                <a:ext cx="115957" cy="115957"/>
                <a:chOff x="2227544" y="1339068"/>
                <a:chExt cx="115957" cy="115957"/>
              </a:xfrm>
            </p:grpSpPr>
            <p:sp>
              <p:nvSpPr>
                <p:cNvPr id="1227" name="Arc 1226">
                  <a:extLst>
                    <a:ext uri="{FF2B5EF4-FFF2-40B4-BE49-F238E27FC236}">
                      <a16:creationId xmlns:a16="http://schemas.microsoft.com/office/drawing/2014/main" id="{33BF1F96-78FE-4C26-84A1-38FC1885FD70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31604B68-63AA-4720-B287-49FF1DECF3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3957ADBA-B303-43FB-BBCA-0CDA6CEBD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>
                  <a:extLst>
                    <a:ext uri="{FF2B5EF4-FFF2-40B4-BE49-F238E27FC236}">
                      <a16:creationId xmlns:a16="http://schemas.microsoft.com/office/drawing/2014/main" id="{75ACA24A-386C-485D-8F5B-65E68BCB9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1" name="Straight Connector 1230">
                  <a:extLst>
                    <a:ext uri="{FF2B5EF4-FFF2-40B4-BE49-F238E27FC236}">
                      <a16:creationId xmlns:a16="http://schemas.microsoft.com/office/drawing/2014/main" id="{0DF74FB3-7457-41A1-8D40-4C1789D05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EE9655C6-15EB-4864-B363-097B086D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Straight Connector 1232">
                  <a:extLst>
                    <a:ext uri="{FF2B5EF4-FFF2-40B4-BE49-F238E27FC236}">
                      <a16:creationId xmlns:a16="http://schemas.microsoft.com/office/drawing/2014/main" id="{0E388880-B505-41BE-B700-DE99645C6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4" name="Rectangle 1233">
                  <a:extLst>
                    <a:ext uri="{FF2B5EF4-FFF2-40B4-BE49-F238E27FC236}">
                      <a16:creationId xmlns:a16="http://schemas.microsoft.com/office/drawing/2014/main" id="{0987C56E-BF0A-4B54-A7C0-4EB79CCE5EF6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5" name="Rectangle 1234">
                  <a:extLst>
                    <a:ext uri="{FF2B5EF4-FFF2-40B4-BE49-F238E27FC236}">
                      <a16:creationId xmlns:a16="http://schemas.microsoft.com/office/drawing/2014/main" id="{E57C0E0F-CF77-4EA3-8D37-4BA415572581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1" name="Connector: Elbow 1170">
                <a:extLst>
                  <a:ext uri="{FF2B5EF4-FFF2-40B4-BE49-F238E27FC236}">
                    <a16:creationId xmlns:a16="http://schemas.microsoft.com/office/drawing/2014/main" id="{8D30FC70-24B5-4789-BF03-BEC6AB25F66E}"/>
                  </a:ext>
                </a:extLst>
              </p:cNvPr>
              <p:cNvCxnSpPr>
                <a:cxnSpLocks/>
                <a:stCxn id="1131" idx="3"/>
                <a:endCxn id="1136" idx="2"/>
              </p:cNvCxnSpPr>
              <p:nvPr/>
            </p:nvCxnSpPr>
            <p:spPr>
              <a:xfrm rot="5400000" flipH="1" flipV="1">
                <a:off x="10351780" y="917886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B7FC6D27-D0F9-4956-AF76-97AD5CBE5D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1215" y="333727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83FBB5AD-AD42-46CB-9FC1-12712859FD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83489" y="333727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580012CB-132F-4931-872B-EBF3DC7478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1215" y="333092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76F3EB80-E3BC-4012-BA59-3448B0083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3120" y="332711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EFD5E30B-AD6E-4DB6-916A-EF0B1E8EE4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85394" y="332711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7" name="Isosceles Triangle 1176">
                <a:extLst>
                  <a:ext uri="{FF2B5EF4-FFF2-40B4-BE49-F238E27FC236}">
                    <a16:creationId xmlns:a16="http://schemas.microsoft.com/office/drawing/2014/main" id="{E0900E5D-59BE-473A-B53D-F61B358F1BE7}"/>
                  </a:ext>
                </a:extLst>
              </p:cNvPr>
              <p:cNvSpPr/>
              <p:nvPr/>
            </p:nvSpPr>
            <p:spPr>
              <a:xfrm flipH="1">
                <a:off x="9881912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8" name="Isosceles Triangle 1177">
                <a:extLst>
                  <a:ext uri="{FF2B5EF4-FFF2-40B4-BE49-F238E27FC236}">
                    <a16:creationId xmlns:a16="http://schemas.microsoft.com/office/drawing/2014/main" id="{863D2949-A21C-40F5-B0EF-7AAC7D4E220A}"/>
                  </a:ext>
                </a:extLst>
              </p:cNvPr>
              <p:cNvSpPr/>
              <p:nvPr/>
            </p:nvSpPr>
            <p:spPr>
              <a:xfrm rot="10800000" flipH="1">
                <a:off x="9881912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9" name="Connector: Elbow 1178">
                <a:extLst>
                  <a:ext uri="{FF2B5EF4-FFF2-40B4-BE49-F238E27FC236}">
                    <a16:creationId xmlns:a16="http://schemas.microsoft.com/office/drawing/2014/main" id="{B44B70CD-F574-4334-9372-5D1C5370DD2A}"/>
                  </a:ext>
                </a:extLst>
              </p:cNvPr>
              <p:cNvCxnSpPr>
                <a:cxnSpLocks/>
                <a:stCxn id="1178" idx="3"/>
                <a:endCxn id="1122" idx="2"/>
              </p:cNvCxnSpPr>
              <p:nvPr/>
            </p:nvCxnSpPr>
            <p:spPr>
              <a:xfrm rot="5400000" flipH="1" flipV="1">
                <a:off x="9834490" y="3025694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80" name="Isosceles Triangle 1179">
                <a:extLst>
                  <a:ext uri="{FF2B5EF4-FFF2-40B4-BE49-F238E27FC236}">
                    <a16:creationId xmlns:a16="http://schemas.microsoft.com/office/drawing/2014/main" id="{9D754B1E-5D09-42DC-98B1-336AEBB1ABAA}"/>
                  </a:ext>
                </a:extLst>
              </p:cNvPr>
              <p:cNvSpPr/>
              <p:nvPr/>
            </p:nvSpPr>
            <p:spPr>
              <a:xfrm flipH="1">
                <a:off x="10749905" y="320309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1" name="Isosceles Triangle 1180">
                <a:extLst>
                  <a:ext uri="{FF2B5EF4-FFF2-40B4-BE49-F238E27FC236}">
                    <a16:creationId xmlns:a16="http://schemas.microsoft.com/office/drawing/2014/main" id="{909929F6-7660-49D5-8B0F-A218AD581FDC}"/>
                  </a:ext>
                </a:extLst>
              </p:cNvPr>
              <p:cNvSpPr/>
              <p:nvPr/>
            </p:nvSpPr>
            <p:spPr>
              <a:xfrm rot="10800000" flipH="1">
                <a:off x="10749905" y="312079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2" name="Connector: Elbow 1181">
                <a:extLst>
                  <a:ext uri="{FF2B5EF4-FFF2-40B4-BE49-F238E27FC236}">
                    <a16:creationId xmlns:a16="http://schemas.microsoft.com/office/drawing/2014/main" id="{CC65899C-0516-47FB-BCFC-753EBB08C78D}"/>
                  </a:ext>
                </a:extLst>
              </p:cNvPr>
              <p:cNvCxnSpPr>
                <a:cxnSpLocks/>
                <a:stCxn id="1181" idx="3"/>
                <a:endCxn id="1154" idx="2"/>
              </p:cNvCxnSpPr>
              <p:nvPr/>
            </p:nvCxnSpPr>
            <p:spPr>
              <a:xfrm rot="5400000" flipH="1" flipV="1">
                <a:off x="10702809" y="3025368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3" name="Connector: Elbow 1182">
                <a:extLst>
                  <a:ext uri="{FF2B5EF4-FFF2-40B4-BE49-F238E27FC236}">
                    <a16:creationId xmlns:a16="http://schemas.microsoft.com/office/drawing/2014/main" id="{0903F0E3-5106-4B7B-8988-13E14D00B102}"/>
                  </a:ext>
                </a:extLst>
              </p:cNvPr>
              <p:cNvCxnSpPr>
                <a:cxnSpLocks/>
                <a:stCxn id="1180" idx="3"/>
                <a:endCxn id="1177" idx="3"/>
              </p:cNvCxnSpPr>
              <p:nvPr/>
            </p:nvCxnSpPr>
            <p:spPr>
              <a:xfrm rot="5400000">
                <a:off x="10363614" y="2851420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84" name="Group 1183">
                <a:extLst>
                  <a:ext uri="{FF2B5EF4-FFF2-40B4-BE49-F238E27FC236}">
                    <a16:creationId xmlns:a16="http://schemas.microsoft.com/office/drawing/2014/main" id="{45EF1F46-6D67-4359-8A6A-5A05CC783A81}"/>
                  </a:ext>
                </a:extLst>
              </p:cNvPr>
              <p:cNvGrpSpPr/>
              <p:nvPr/>
            </p:nvGrpSpPr>
            <p:grpSpPr>
              <a:xfrm>
                <a:off x="10000252" y="3361291"/>
                <a:ext cx="115957" cy="115957"/>
                <a:chOff x="1376949" y="3671251"/>
                <a:chExt cx="115957" cy="115957"/>
              </a:xfrm>
            </p:grpSpPr>
            <p:sp>
              <p:nvSpPr>
                <p:cNvPr id="1223" name="Arc 1222">
                  <a:extLst>
                    <a:ext uri="{FF2B5EF4-FFF2-40B4-BE49-F238E27FC236}">
                      <a16:creationId xmlns:a16="http://schemas.microsoft.com/office/drawing/2014/main" id="{3462B6A8-D277-49B9-B735-95CE76FC0283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24" name="Straight Connector 1223">
                  <a:extLst>
                    <a:ext uri="{FF2B5EF4-FFF2-40B4-BE49-F238E27FC236}">
                      <a16:creationId xmlns:a16="http://schemas.microsoft.com/office/drawing/2014/main" id="{2895F00A-8800-4A5B-92A2-4D79A6B15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5" name="Rectangle 1224">
                  <a:extLst>
                    <a:ext uri="{FF2B5EF4-FFF2-40B4-BE49-F238E27FC236}">
                      <a16:creationId xmlns:a16="http://schemas.microsoft.com/office/drawing/2014/main" id="{E5661E67-2EED-45B2-B3C8-4AECFE6DEC9E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6" name="Rectangle 1225">
                  <a:extLst>
                    <a:ext uri="{FF2B5EF4-FFF2-40B4-BE49-F238E27FC236}">
                      <a16:creationId xmlns:a16="http://schemas.microsoft.com/office/drawing/2014/main" id="{EA3A823A-D01A-444F-B33B-C90B8E35CDDE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5" name="Group 1184">
                <a:extLst>
                  <a:ext uri="{FF2B5EF4-FFF2-40B4-BE49-F238E27FC236}">
                    <a16:creationId xmlns:a16="http://schemas.microsoft.com/office/drawing/2014/main" id="{1A3700D1-87DA-461E-8261-E52E46CBA5A1}"/>
                  </a:ext>
                </a:extLst>
              </p:cNvPr>
              <p:cNvGrpSpPr/>
              <p:nvPr/>
            </p:nvGrpSpPr>
            <p:grpSpPr>
              <a:xfrm>
                <a:off x="10611673" y="3361734"/>
                <a:ext cx="115957" cy="115957"/>
                <a:chOff x="1376949" y="3671251"/>
                <a:chExt cx="115957" cy="115957"/>
              </a:xfrm>
            </p:grpSpPr>
            <p:sp>
              <p:nvSpPr>
                <p:cNvPr id="1219" name="Arc 1218">
                  <a:extLst>
                    <a:ext uri="{FF2B5EF4-FFF2-40B4-BE49-F238E27FC236}">
                      <a16:creationId xmlns:a16="http://schemas.microsoft.com/office/drawing/2014/main" id="{4164862E-686F-49DC-A5AB-F62579D8DEC0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6851209B-51EA-4077-9A5C-AC9D684F4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21CDC8AE-B66A-4315-BE07-22338CD5AE8A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2" name="Rectangle 1221">
                  <a:extLst>
                    <a:ext uri="{FF2B5EF4-FFF2-40B4-BE49-F238E27FC236}">
                      <a16:creationId xmlns:a16="http://schemas.microsoft.com/office/drawing/2014/main" id="{5FE12967-4C2B-48D9-B21B-745EDE2AFBC4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86" name="Connector: Elbow 1185">
                <a:extLst>
                  <a:ext uri="{FF2B5EF4-FFF2-40B4-BE49-F238E27FC236}">
                    <a16:creationId xmlns:a16="http://schemas.microsoft.com/office/drawing/2014/main" id="{30C37970-3400-489F-BD45-5EB1FD342C9D}"/>
                  </a:ext>
                </a:extLst>
              </p:cNvPr>
              <p:cNvCxnSpPr>
                <a:cxnSpLocks/>
                <a:stCxn id="1135" idx="3"/>
                <a:endCxn id="1157" idx="3"/>
              </p:cNvCxnSpPr>
              <p:nvPr/>
            </p:nvCxnSpPr>
            <p:spPr>
              <a:xfrm flipV="1">
                <a:off x="9672470" y="3285442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87" name="Group 1186">
                <a:extLst>
                  <a:ext uri="{FF2B5EF4-FFF2-40B4-BE49-F238E27FC236}">
                    <a16:creationId xmlns:a16="http://schemas.microsoft.com/office/drawing/2014/main" id="{D0F22207-8571-4554-9144-0A005BDF4E96}"/>
                  </a:ext>
                </a:extLst>
              </p:cNvPr>
              <p:cNvGrpSpPr/>
              <p:nvPr/>
            </p:nvGrpSpPr>
            <p:grpSpPr>
              <a:xfrm>
                <a:off x="9996602" y="3487651"/>
                <a:ext cx="115957" cy="115957"/>
                <a:chOff x="1376949" y="3671251"/>
                <a:chExt cx="115957" cy="115957"/>
              </a:xfrm>
            </p:grpSpPr>
            <p:sp>
              <p:nvSpPr>
                <p:cNvPr id="1215" name="Arc 1214">
                  <a:extLst>
                    <a:ext uri="{FF2B5EF4-FFF2-40B4-BE49-F238E27FC236}">
                      <a16:creationId xmlns:a16="http://schemas.microsoft.com/office/drawing/2014/main" id="{72FFA614-D183-4443-B4DC-BF1C9E915E28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16" name="Straight Connector 1215">
                  <a:extLst>
                    <a:ext uri="{FF2B5EF4-FFF2-40B4-BE49-F238E27FC236}">
                      <a16:creationId xmlns:a16="http://schemas.microsoft.com/office/drawing/2014/main" id="{E8FC8DF4-25F6-4ABF-A660-700ACEE8B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7" name="Rectangle 1216">
                  <a:extLst>
                    <a:ext uri="{FF2B5EF4-FFF2-40B4-BE49-F238E27FC236}">
                      <a16:creationId xmlns:a16="http://schemas.microsoft.com/office/drawing/2014/main" id="{8BD23400-A9CE-4E57-BC35-6D37DB340085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8" name="Rectangle 1217">
                  <a:extLst>
                    <a:ext uri="{FF2B5EF4-FFF2-40B4-BE49-F238E27FC236}">
                      <a16:creationId xmlns:a16="http://schemas.microsoft.com/office/drawing/2014/main" id="{2CD7FD04-3A2B-4EB1-92E1-3BEDA98C9C1C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88" name="Connector: Elbow 1187">
                <a:extLst>
                  <a:ext uri="{FF2B5EF4-FFF2-40B4-BE49-F238E27FC236}">
                    <a16:creationId xmlns:a16="http://schemas.microsoft.com/office/drawing/2014/main" id="{B6ADFD60-39C3-4B31-BFE9-2A8961E0434A}"/>
                  </a:ext>
                </a:extLst>
              </p:cNvPr>
              <p:cNvCxnSpPr>
                <a:cxnSpLocks/>
                <a:stCxn id="1152" idx="0"/>
                <a:endCxn id="1127" idx="3"/>
              </p:cNvCxnSpPr>
              <p:nvPr/>
            </p:nvCxnSpPr>
            <p:spPr>
              <a:xfrm rot="16200000" flipV="1">
                <a:off x="10486932" y="2856743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89" name="Isosceles Triangle 1188">
                <a:extLst>
                  <a:ext uri="{FF2B5EF4-FFF2-40B4-BE49-F238E27FC236}">
                    <a16:creationId xmlns:a16="http://schemas.microsoft.com/office/drawing/2014/main" id="{654F4929-164E-4278-8928-A14C1F65C290}"/>
                  </a:ext>
                </a:extLst>
              </p:cNvPr>
              <p:cNvSpPr/>
              <p:nvPr/>
            </p:nvSpPr>
            <p:spPr>
              <a:xfrm flipH="1">
                <a:off x="9881309" y="172254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0" name="Isosceles Triangle 1189">
                <a:extLst>
                  <a:ext uri="{FF2B5EF4-FFF2-40B4-BE49-F238E27FC236}">
                    <a16:creationId xmlns:a16="http://schemas.microsoft.com/office/drawing/2014/main" id="{2C3FA92D-5787-498D-81FB-32E7AAA50965}"/>
                  </a:ext>
                </a:extLst>
              </p:cNvPr>
              <p:cNvSpPr/>
              <p:nvPr/>
            </p:nvSpPr>
            <p:spPr>
              <a:xfrm rot="10800000" flipH="1">
                <a:off x="9881309" y="164025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1" name="Isosceles Triangle 1190">
                <a:extLst>
                  <a:ext uri="{FF2B5EF4-FFF2-40B4-BE49-F238E27FC236}">
                    <a16:creationId xmlns:a16="http://schemas.microsoft.com/office/drawing/2014/main" id="{72C6C3C9-EE27-4EF2-BDA8-10460A43D051}"/>
                  </a:ext>
                </a:extLst>
              </p:cNvPr>
              <p:cNvSpPr/>
              <p:nvPr/>
            </p:nvSpPr>
            <p:spPr>
              <a:xfrm flipH="1">
                <a:off x="10749904" y="172762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2" name="Isosceles Triangle 1191">
                <a:extLst>
                  <a:ext uri="{FF2B5EF4-FFF2-40B4-BE49-F238E27FC236}">
                    <a16:creationId xmlns:a16="http://schemas.microsoft.com/office/drawing/2014/main" id="{EC79B12A-7EC7-413A-8BFD-183CB8834121}"/>
                  </a:ext>
                </a:extLst>
              </p:cNvPr>
              <p:cNvSpPr/>
              <p:nvPr/>
            </p:nvSpPr>
            <p:spPr>
              <a:xfrm rot="10800000" flipH="1">
                <a:off x="10749904" y="164025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3" name="Connector: Elbow 1192">
                <a:extLst>
                  <a:ext uri="{FF2B5EF4-FFF2-40B4-BE49-F238E27FC236}">
                    <a16:creationId xmlns:a16="http://schemas.microsoft.com/office/drawing/2014/main" id="{6687B165-3427-4588-AFF7-F054AE5C76F9}"/>
                  </a:ext>
                </a:extLst>
              </p:cNvPr>
              <p:cNvCxnSpPr>
                <a:cxnSpLocks/>
                <a:stCxn id="1191" idx="3"/>
                <a:endCxn id="1154" idx="0"/>
              </p:cNvCxnSpPr>
              <p:nvPr/>
            </p:nvCxnSpPr>
            <p:spPr>
              <a:xfrm rot="16200000" flipH="1">
                <a:off x="10705688" y="1901872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4" name="Connector: Elbow 1193">
                <a:extLst>
                  <a:ext uri="{FF2B5EF4-FFF2-40B4-BE49-F238E27FC236}">
                    <a16:creationId xmlns:a16="http://schemas.microsoft.com/office/drawing/2014/main" id="{F0ABD253-ED9F-4F86-A88F-FAA64332774B}"/>
                  </a:ext>
                </a:extLst>
              </p:cNvPr>
              <p:cNvCxnSpPr>
                <a:cxnSpLocks/>
                <a:stCxn id="1189" idx="3"/>
                <a:endCxn id="1122" idx="0"/>
              </p:cNvCxnSpPr>
              <p:nvPr/>
            </p:nvCxnSpPr>
            <p:spPr>
              <a:xfrm rot="16200000" flipH="1">
                <a:off x="9834554" y="1899331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95" name="Group 1194">
                <a:extLst>
                  <a:ext uri="{FF2B5EF4-FFF2-40B4-BE49-F238E27FC236}">
                    <a16:creationId xmlns:a16="http://schemas.microsoft.com/office/drawing/2014/main" id="{8CC718FF-C65A-4F7C-A661-F828B1167771}"/>
                  </a:ext>
                </a:extLst>
              </p:cNvPr>
              <p:cNvGrpSpPr/>
              <p:nvPr/>
            </p:nvGrpSpPr>
            <p:grpSpPr>
              <a:xfrm>
                <a:off x="10611646" y="1203388"/>
                <a:ext cx="115957" cy="115957"/>
                <a:chOff x="2227544" y="1339068"/>
                <a:chExt cx="115957" cy="115957"/>
              </a:xfrm>
            </p:grpSpPr>
            <p:sp>
              <p:nvSpPr>
                <p:cNvPr id="1206" name="Arc 1205">
                  <a:extLst>
                    <a:ext uri="{FF2B5EF4-FFF2-40B4-BE49-F238E27FC236}">
                      <a16:creationId xmlns:a16="http://schemas.microsoft.com/office/drawing/2014/main" id="{B12097E6-408C-4958-8914-12A7FDFC25DC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07" name="Straight Connector 1206">
                  <a:extLst>
                    <a:ext uri="{FF2B5EF4-FFF2-40B4-BE49-F238E27FC236}">
                      <a16:creationId xmlns:a16="http://schemas.microsoft.com/office/drawing/2014/main" id="{BD4399E1-400A-458A-9BF5-69348592C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8" name="Straight Connector 1207">
                  <a:extLst>
                    <a:ext uri="{FF2B5EF4-FFF2-40B4-BE49-F238E27FC236}">
                      <a16:creationId xmlns:a16="http://schemas.microsoft.com/office/drawing/2014/main" id="{54C3D9A8-1EB5-4203-8FF1-3F7A77D7A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9" name="Straight Connector 1208">
                  <a:extLst>
                    <a:ext uri="{FF2B5EF4-FFF2-40B4-BE49-F238E27FC236}">
                      <a16:creationId xmlns:a16="http://schemas.microsoft.com/office/drawing/2014/main" id="{7807454E-6CFE-4658-9F85-B5A498231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0" name="Straight Connector 1209">
                  <a:extLst>
                    <a:ext uri="{FF2B5EF4-FFF2-40B4-BE49-F238E27FC236}">
                      <a16:creationId xmlns:a16="http://schemas.microsoft.com/office/drawing/2014/main" id="{C829F8B1-DE46-4DC3-BE04-A8E74F4D1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1" name="Straight Connector 1210">
                  <a:extLst>
                    <a:ext uri="{FF2B5EF4-FFF2-40B4-BE49-F238E27FC236}">
                      <a16:creationId xmlns:a16="http://schemas.microsoft.com/office/drawing/2014/main" id="{7091A37B-F332-41F7-B0B4-8A7F81C04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2" name="Straight Connector 1211">
                  <a:extLst>
                    <a:ext uri="{FF2B5EF4-FFF2-40B4-BE49-F238E27FC236}">
                      <a16:creationId xmlns:a16="http://schemas.microsoft.com/office/drawing/2014/main" id="{90F053FB-8088-4BE5-B996-E69D3687C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9D25AA88-84B8-4F99-BA6E-50E0B79F6F61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955C9503-4CA2-448B-8A93-B075B0E12B2D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6" name="Group 1195">
                <a:extLst>
                  <a:ext uri="{FF2B5EF4-FFF2-40B4-BE49-F238E27FC236}">
                    <a16:creationId xmlns:a16="http://schemas.microsoft.com/office/drawing/2014/main" id="{3B0AA87A-1926-48C4-A8BB-3B9813E99461}"/>
                  </a:ext>
                </a:extLst>
              </p:cNvPr>
              <p:cNvGrpSpPr/>
              <p:nvPr/>
            </p:nvGrpSpPr>
            <p:grpSpPr>
              <a:xfrm>
                <a:off x="10745410" y="1364801"/>
                <a:ext cx="115957" cy="115957"/>
                <a:chOff x="1376949" y="3671251"/>
                <a:chExt cx="115957" cy="115957"/>
              </a:xfrm>
            </p:grpSpPr>
            <p:sp>
              <p:nvSpPr>
                <p:cNvPr id="1202" name="Arc 1201">
                  <a:extLst>
                    <a:ext uri="{FF2B5EF4-FFF2-40B4-BE49-F238E27FC236}">
                      <a16:creationId xmlns:a16="http://schemas.microsoft.com/office/drawing/2014/main" id="{DFAF7806-2F6F-4B73-AB51-A66868956EA2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03" name="Straight Connector 1202">
                  <a:extLst>
                    <a:ext uri="{FF2B5EF4-FFF2-40B4-BE49-F238E27FC236}">
                      <a16:creationId xmlns:a16="http://schemas.microsoft.com/office/drawing/2014/main" id="{1A108EEE-7BBA-44A7-95E7-F3FE8DA36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4" name="Rectangle 1203">
                  <a:extLst>
                    <a:ext uri="{FF2B5EF4-FFF2-40B4-BE49-F238E27FC236}">
                      <a16:creationId xmlns:a16="http://schemas.microsoft.com/office/drawing/2014/main" id="{CF23E2DF-B54C-4BBC-910D-9310FA5A64CB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5" name="Rectangle 1204">
                  <a:extLst>
                    <a:ext uri="{FF2B5EF4-FFF2-40B4-BE49-F238E27FC236}">
                      <a16:creationId xmlns:a16="http://schemas.microsoft.com/office/drawing/2014/main" id="{94B26944-AA89-4D01-8787-2AF6526026C4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97" name="Connector: Elbow 1196">
                <a:extLst>
                  <a:ext uri="{FF2B5EF4-FFF2-40B4-BE49-F238E27FC236}">
                    <a16:creationId xmlns:a16="http://schemas.microsoft.com/office/drawing/2014/main" id="{72999DE3-4733-4249-8784-3BCC04422E41}"/>
                  </a:ext>
                </a:extLst>
              </p:cNvPr>
              <p:cNvCxnSpPr>
                <a:cxnSpLocks/>
                <a:stCxn id="1190" idx="3"/>
                <a:endCxn id="1192" idx="3"/>
              </p:cNvCxnSpPr>
              <p:nvPr/>
            </p:nvCxnSpPr>
            <p:spPr>
              <a:xfrm rot="5400000" flipH="1" flipV="1">
                <a:off x="10363338" y="1205956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98" name="Isosceles Triangle 1197">
                <a:extLst>
                  <a:ext uri="{FF2B5EF4-FFF2-40B4-BE49-F238E27FC236}">
                    <a16:creationId xmlns:a16="http://schemas.microsoft.com/office/drawing/2014/main" id="{BA70B35E-F6D8-48A6-B5FD-082C73FC270C}"/>
                  </a:ext>
                </a:extLst>
              </p:cNvPr>
              <p:cNvSpPr/>
              <p:nvPr/>
            </p:nvSpPr>
            <p:spPr>
              <a:xfrm rot="16200000" flipH="1">
                <a:off x="10343422" y="121947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9" name="Isosceles Triangle 1198">
                <a:extLst>
                  <a:ext uri="{FF2B5EF4-FFF2-40B4-BE49-F238E27FC236}">
                    <a16:creationId xmlns:a16="http://schemas.microsoft.com/office/drawing/2014/main" id="{71DB3DFB-9E72-4B9C-BAAC-6F943206765A}"/>
                  </a:ext>
                </a:extLst>
              </p:cNvPr>
              <p:cNvSpPr/>
              <p:nvPr/>
            </p:nvSpPr>
            <p:spPr>
              <a:xfrm rot="5400000" flipH="1">
                <a:off x="10261126" y="121947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0" name="Isosceles Triangle 1199">
                <a:extLst>
                  <a:ext uri="{FF2B5EF4-FFF2-40B4-BE49-F238E27FC236}">
                    <a16:creationId xmlns:a16="http://schemas.microsoft.com/office/drawing/2014/main" id="{5D0D7BE5-C848-4DB3-BC3F-4E2583981C90}"/>
                  </a:ext>
                </a:extLst>
              </p:cNvPr>
              <p:cNvSpPr/>
              <p:nvPr/>
            </p:nvSpPr>
            <p:spPr>
              <a:xfrm rot="16200000" flipH="1">
                <a:off x="10352372" y="33888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1" name="Isosceles Triangle 1200">
                <a:extLst>
                  <a:ext uri="{FF2B5EF4-FFF2-40B4-BE49-F238E27FC236}">
                    <a16:creationId xmlns:a16="http://schemas.microsoft.com/office/drawing/2014/main" id="{CB82C471-BEFA-42E6-A965-0E31DDFBDA27}"/>
                  </a:ext>
                </a:extLst>
              </p:cNvPr>
              <p:cNvSpPr/>
              <p:nvPr/>
            </p:nvSpPr>
            <p:spPr>
              <a:xfrm rot="5400000" flipH="1">
                <a:off x="10270076" y="33888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0" name="Connector: Elbow 1129">
                <a:extLst>
                  <a:ext uri="{FF2B5EF4-FFF2-40B4-BE49-F238E27FC236}">
                    <a16:creationId xmlns:a16="http://schemas.microsoft.com/office/drawing/2014/main" id="{807DB113-564D-482C-98B6-0451F4F95AF5}"/>
                  </a:ext>
                </a:extLst>
              </p:cNvPr>
              <p:cNvCxnSpPr>
                <a:cxnSpLocks/>
                <a:stCxn id="1134" idx="3"/>
              </p:cNvCxnSpPr>
              <p:nvPr/>
            </p:nvCxnSpPr>
            <p:spPr>
              <a:xfrm rot="5400000" flipV="1">
                <a:off x="9770195" y="1834975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50" name="Connector: Elbow 1149">
                <a:extLst>
                  <a:ext uri="{FF2B5EF4-FFF2-40B4-BE49-F238E27FC236}">
                    <a16:creationId xmlns:a16="http://schemas.microsoft.com/office/drawing/2014/main" id="{5210BFEC-A160-47D8-BB58-04A1308375B3}"/>
                  </a:ext>
                </a:extLst>
              </p:cNvPr>
              <p:cNvCxnSpPr>
                <a:cxnSpLocks/>
                <a:stCxn id="1133" idx="3"/>
                <a:endCxn id="1136" idx="1"/>
              </p:cNvCxnSpPr>
              <p:nvPr/>
            </p:nvCxnSpPr>
            <p:spPr>
              <a:xfrm rot="5400000" flipH="1" flipV="1">
                <a:off x="10092036" y="821127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23" name="Connector: Elbow 1122">
                <a:extLst>
                  <a:ext uri="{FF2B5EF4-FFF2-40B4-BE49-F238E27FC236}">
                    <a16:creationId xmlns:a16="http://schemas.microsoft.com/office/drawing/2014/main" id="{FDDB56B0-1C39-4315-ABDB-524010383C35}"/>
                  </a:ext>
                </a:extLst>
              </p:cNvPr>
              <p:cNvCxnSpPr>
                <a:cxnSpLocks/>
                <a:stCxn id="1126" idx="3"/>
                <a:endCxn id="1122" idx="2"/>
              </p:cNvCxnSpPr>
              <p:nvPr/>
            </p:nvCxnSpPr>
            <p:spPr>
              <a:xfrm rot="5400000" flipH="1" flipV="1">
                <a:off x="9770197" y="2961402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41" name="Connector: Elbow 1140">
                <a:extLst>
                  <a:ext uri="{FF2B5EF4-FFF2-40B4-BE49-F238E27FC236}">
                    <a16:creationId xmlns:a16="http://schemas.microsoft.com/office/drawing/2014/main" id="{73B096D2-7182-4115-A599-29FF7935FD93}"/>
                  </a:ext>
                </a:extLst>
              </p:cNvPr>
              <p:cNvCxnSpPr>
                <a:stCxn id="1135" idx="3"/>
                <a:endCxn id="1125" idx="3"/>
              </p:cNvCxnSpPr>
              <p:nvPr/>
            </p:nvCxnSpPr>
            <p:spPr>
              <a:xfrm flipV="1">
                <a:off x="9672470" y="3285442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21" name="Connector: Elbow 1120">
                <a:extLst>
                  <a:ext uri="{FF2B5EF4-FFF2-40B4-BE49-F238E27FC236}">
                    <a16:creationId xmlns:a16="http://schemas.microsoft.com/office/drawing/2014/main" id="{6AC3FC44-D8D1-4148-BB7C-CE308C1EAA05}"/>
                  </a:ext>
                </a:extLst>
              </p:cNvPr>
              <p:cNvCxnSpPr>
                <a:cxnSpLocks/>
                <a:stCxn id="1152" idx="0"/>
                <a:endCxn id="1159" idx="3"/>
              </p:cNvCxnSpPr>
              <p:nvPr/>
            </p:nvCxnSpPr>
            <p:spPr>
              <a:xfrm rot="16200000" flipV="1">
                <a:off x="10921229" y="3291040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56" name="Connector: Elbow 1155">
                <a:extLst>
                  <a:ext uri="{FF2B5EF4-FFF2-40B4-BE49-F238E27FC236}">
                    <a16:creationId xmlns:a16="http://schemas.microsoft.com/office/drawing/2014/main" id="{775026B5-DC99-4AF5-B3EE-51988239AE53}"/>
                  </a:ext>
                </a:extLst>
              </p:cNvPr>
              <p:cNvCxnSpPr>
                <a:cxnSpLocks/>
                <a:stCxn id="1160" idx="3"/>
                <a:endCxn id="1154" idx="2"/>
              </p:cNvCxnSpPr>
              <p:nvPr/>
            </p:nvCxnSpPr>
            <p:spPr>
              <a:xfrm rot="16200000" flipV="1">
                <a:off x="10767378" y="2961401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1" name="Connector: Elbow 1160">
                <a:extLst>
                  <a:ext uri="{FF2B5EF4-FFF2-40B4-BE49-F238E27FC236}">
                    <a16:creationId xmlns:a16="http://schemas.microsoft.com/office/drawing/2014/main" id="{9FEF4D35-901B-4956-9269-895C640C1ADC}"/>
                  </a:ext>
                </a:extLst>
              </p:cNvPr>
              <p:cNvCxnSpPr>
                <a:cxnSpLocks/>
                <a:stCxn id="1164" idx="3"/>
              </p:cNvCxnSpPr>
              <p:nvPr/>
            </p:nvCxnSpPr>
            <p:spPr>
              <a:xfrm rot="16200000" flipH="1" flipV="1">
                <a:off x="10767377" y="1834974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8" name="Connector: Elbow 1167">
                <a:extLst>
                  <a:ext uri="{FF2B5EF4-FFF2-40B4-BE49-F238E27FC236}">
                    <a16:creationId xmlns:a16="http://schemas.microsoft.com/office/drawing/2014/main" id="{49459E96-6221-4A49-9186-A27055FE8122}"/>
                  </a:ext>
                </a:extLst>
              </p:cNvPr>
              <p:cNvCxnSpPr>
                <a:cxnSpLocks/>
                <a:stCxn id="1163" idx="3"/>
                <a:endCxn id="1136" idx="2"/>
              </p:cNvCxnSpPr>
              <p:nvPr/>
            </p:nvCxnSpPr>
            <p:spPr>
              <a:xfrm rot="5400000" flipH="1" flipV="1">
                <a:off x="10786077" y="1352183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</p:grpSp>
      <p:graphicFrame>
        <p:nvGraphicFramePr>
          <p:cNvPr id="1466" name="Table 56">
            <a:extLst>
              <a:ext uri="{FF2B5EF4-FFF2-40B4-BE49-F238E27FC236}">
                <a16:creationId xmlns:a16="http://schemas.microsoft.com/office/drawing/2014/main" id="{4B6D0B35-5C35-4A94-AE6F-4F88D2384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02469"/>
              </p:ext>
            </p:extLst>
          </p:nvPr>
        </p:nvGraphicFramePr>
        <p:xfrm>
          <a:off x="270964" y="4310281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467" name="Table 56">
            <a:extLst>
              <a:ext uri="{FF2B5EF4-FFF2-40B4-BE49-F238E27FC236}">
                <a16:creationId xmlns:a16="http://schemas.microsoft.com/office/drawing/2014/main" id="{6B76123E-E651-4326-8E2D-35CD2FAD5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30501"/>
              </p:ext>
            </p:extLst>
          </p:nvPr>
        </p:nvGraphicFramePr>
        <p:xfrm>
          <a:off x="4413891" y="4311374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468" name="Table 56">
            <a:extLst>
              <a:ext uri="{FF2B5EF4-FFF2-40B4-BE49-F238E27FC236}">
                <a16:creationId xmlns:a16="http://schemas.microsoft.com/office/drawing/2014/main" id="{463ABE01-4F06-4F7F-948C-A79F7F8B2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61162"/>
              </p:ext>
            </p:extLst>
          </p:nvPr>
        </p:nvGraphicFramePr>
        <p:xfrm>
          <a:off x="7836448" y="4305269"/>
          <a:ext cx="42318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86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484396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587419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/</a:t>
                      </a:r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(closed)/0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(closed)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(closed)/0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(closed)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(closed)/0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/</a:t>
                      </a:r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(closed)/0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(open)/1 (open)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469" name="Object 1468">
            <a:extLst>
              <a:ext uri="{FF2B5EF4-FFF2-40B4-BE49-F238E27FC236}">
                <a16:creationId xmlns:a16="http://schemas.microsoft.com/office/drawing/2014/main" id="{958EE98F-9AA9-45CE-9F27-ED67FE923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96220"/>
              </p:ext>
            </p:extLst>
          </p:nvPr>
        </p:nvGraphicFramePr>
        <p:xfrm>
          <a:off x="4791917" y="2168608"/>
          <a:ext cx="67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" name="Equation" r:id="rId3" imgW="672840" imgH="507960" progId="Equation.DSMT4">
                  <p:embed/>
                </p:oleObj>
              </mc:Choice>
              <mc:Fallback>
                <p:oleObj name="Equation" r:id="rId3" imgW="672840" imgH="507960" progId="Equation.DSMT4">
                  <p:embed/>
                  <p:pic>
                    <p:nvPicPr>
                      <p:cNvPr id="256" name="Object 255">
                        <a:extLst>
                          <a:ext uri="{FF2B5EF4-FFF2-40B4-BE49-F238E27FC236}">
                            <a16:creationId xmlns:a16="http://schemas.microsoft.com/office/drawing/2014/main" id="{B57F922E-94DE-48AC-8EA2-E105BC9019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917" y="2168608"/>
                        <a:ext cx="673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0" name="Object 1469">
            <a:extLst>
              <a:ext uri="{FF2B5EF4-FFF2-40B4-BE49-F238E27FC236}">
                <a16:creationId xmlns:a16="http://schemas.microsoft.com/office/drawing/2014/main" id="{7088457C-2F68-46AA-BE9C-7EEDD0841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48964"/>
              </p:ext>
            </p:extLst>
          </p:nvPr>
        </p:nvGraphicFramePr>
        <p:xfrm>
          <a:off x="6985589" y="2335735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" name="Equation" r:id="rId5" imgW="609480" imgH="241200" progId="Equation.DSMT4">
                  <p:embed/>
                </p:oleObj>
              </mc:Choice>
              <mc:Fallback>
                <p:oleObj name="Equation" r:id="rId5" imgW="609480" imgH="241200" progId="Equation.DSMT4">
                  <p:embed/>
                  <p:pic>
                    <p:nvPicPr>
                      <p:cNvPr id="409" name="Object 408">
                        <a:extLst>
                          <a:ext uri="{FF2B5EF4-FFF2-40B4-BE49-F238E27FC236}">
                            <a16:creationId xmlns:a16="http://schemas.microsoft.com/office/drawing/2014/main" id="{8DF6D21A-6341-4066-A63C-888CA55A2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5589" y="2335735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1" name="Object 1470">
            <a:extLst>
              <a:ext uri="{FF2B5EF4-FFF2-40B4-BE49-F238E27FC236}">
                <a16:creationId xmlns:a16="http://schemas.microsoft.com/office/drawing/2014/main" id="{92FE6C2A-B57B-4084-AF0A-CDD1EE306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950577"/>
              </p:ext>
            </p:extLst>
          </p:nvPr>
        </p:nvGraphicFramePr>
        <p:xfrm>
          <a:off x="7063043" y="703667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" name="Equation" r:id="rId7" imgW="441889" imgH="159926" progId="Equation.DSMT4">
                  <p:embed/>
                </p:oleObj>
              </mc:Choice>
              <mc:Fallback>
                <p:oleObj name="Equation" r:id="rId7" imgW="441889" imgH="159926" progId="Equation.DSMT4">
                  <p:embed/>
                  <p:pic>
                    <p:nvPicPr>
                      <p:cNvPr id="411" name="Object 410">
                        <a:extLst>
                          <a:ext uri="{FF2B5EF4-FFF2-40B4-BE49-F238E27FC236}">
                            <a16:creationId xmlns:a16="http://schemas.microsoft.com/office/drawing/2014/main" id="{17720E49-C923-44CC-B691-0DAAFF2B9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3043" y="703667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2" name="Object 1471">
            <a:extLst>
              <a:ext uri="{FF2B5EF4-FFF2-40B4-BE49-F238E27FC236}">
                <a16:creationId xmlns:a16="http://schemas.microsoft.com/office/drawing/2014/main" id="{A3C189D0-A55D-4295-9735-F98F4F7CB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91756"/>
              </p:ext>
            </p:extLst>
          </p:nvPr>
        </p:nvGraphicFramePr>
        <p:xfrm>
          <a:off x="5144851" y="3716790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" name="Equation" r:id="rId9" imgW="663046" imgH="259190" progId="Equation.DSMT4">
                  <p:embed/>
                </p:oleObj>
              </mc:Choice>
              <mc:Fallback>
                <p:oleObj name="Equation" r:id="rId9" imgW="663046" imgH="259190" progId="Equation.DSMT4">
                  <p:embed/>
                  <p:pic>
                    <p:nvPicPr>
                      <p:cNvPr id="412" name="Object 411">
                        <a:extLst>
                          <a:ext uri="{FF2B5EF4-FFF2-40B4-BE49-F238E27FC236}">
                            <a16:creationId xmlns:a16="http://schemas.microsoft.com/office/drawing/2014/main" id="{665F62B3-8911-4689-8785-ED0FB52A46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4851" y="3716790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3" name="Object 1472">
            <a:extLst>
              <a:ext uri="{FF2B5EF4-FFF2-40B4-BE49-F238E27FC236}">
                <a16:creationId xmlns:a16="http://schemas.microsoft.com/office/drawing/2014/main" id="{76DF3C8F-F72F-4744-954D-675EE1BF9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52048"/>
              </p:ext>
            </p:extLst>
          </p:nvPr>
        </p:nvGraphicFramePr>
        <p:xfrm>
          <a:off x="6394119" y="744512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" name="Equation" r:id="rId11" imgW="672840" imgH="241200" progId="Equation.DSMT4">
                  <p:embed/>
                </p:oleObj>
              </mc:Choice>
              <mc:Fallback>
                <p:oleObj name="Equation" r:id="rId11" imgW="672840" imgH="241200" progId="Equation.DSMT4">
                  <p:embed/>
                  <p:pic>
                    <p:nvPicPr>
                      <p:cNvPr id="413" name="Object 412">
                        <a:extLst>
                          <a:ext uri="{FF2B5EF4-FFF2-40B4-BE49-F238E27FC236}">
                            <a16:creationId xmlns:a16="http://schemas.microsoft.com/office/drawing/2014/main" id="{502BF656-8910-4F2B-B416-A80CDEBC4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94119" y="744512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" name="Object 1473">
            <a:extLst>
              <a:ext uri="{FF2B5EF4-FFF2-40B4-BE49-F238E27FC236}">
                <a16:creationId xmlns:a16="http://schemas.microsoft.com/office/drawing/2014/main" id="{393FF360-CD5C-407A-9908-02D51864B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534672"/>
              </p:ext>
            </p:extLst>
          </p:nvPr>
        </p:nvGraphicFramePr>
        <p:xfrm>
          <a:off x="6968085" y="3201040"/>
          <a:ext cx="868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" name="Equation" r:id="rId13" imgW="868893" imgH="403844" progId="Equation.DSMT4">
                  <p:embed/>
                </p:oleObj>
              </mc:Choice>
              <mc:Fallback>
                <p:oleObj name="Equation" r:id="rId13" imgW="868893" imgH="403844" progId="Equation.DSMT4">
                  <p:embed/>
                  <p:pic>
                    <p:nvPicPr>
                      <p:cNvPr id="414" name="Object 413">
                        <a:extLst>
                          <a:ext uri="{FF2B5EF4-FFF2-40B4-BE49-F238E27FC236}">
                            <a16:creationId xmlns:a16="http://schemas.microsoft.com/office/drawing/2014/main" id="{68402BE4-D842-420F-970C-A2EEFABBB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68085" y="3201040"/>
                        <a:ext cx="86836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5" name="Object 1474">
            <a:extLst>
              <a:ext uri="{FF2B5EF4-FFF2-40B4-BE49-F238E27FC236}">
                <a16:creationId xmlns:a16="http://schemas.microsoft.com/office/drawing/2014/main" id="{8E23DC89-C546-4C06-982C-4FE10BAEA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89682"/>
              </p:ext>
            </p:extLst>
          </p:nvPr>
        </p:nvGraphicFramePr>
        <p:xfrm>
          <a:off x="4711139" y="3632357"/>
          <a:ext cx="4349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6" name="Equation" r:id="rId15" imgW="434234" imgH="159926" progId="Equation.DSMT4">
                  <p:embed/>
                </p:oleObj>
              </mc:Choice>
              <mc:Fallback>
                <p:oleObj name="Equation" r:id="rId15" imgW="434234" imgH="159926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6535E62-CFD4-46D8-B79D-496C42577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1139" y="3632357"/>
                        <a:ext cx="4349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6" name="Object 1475">
            <a:extLst>
              <a:ext uri="{FF2B5EF4-FFF2-40B4-BE49-F238E27FC236}">
                <a16:creationId xmlns:a16="http://schemas.microsoft.com/office/drawing/2014/main" id="{F3139143-F56A-4507-A7B3-5680EE341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230501"/>
              </p:ext>
            </p:extLst>
          </p:nvPr>
        </p:nvGraphicFramePr>
        <p:xfrm>
          <a:off x="627819" y="233101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7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230" name="Object 229">
                        <a:extLst>
                          <a:ext uri="{FF2B5EF4-FFF2-40B4-BE49-F238E27FC236}">
                            <a16:creationId xmlns:a16="http://schemas.microsoft.com/office/drawing/2014/main" id="{7D91832A-8471-4C2D-9DDC-2EE9CB86E8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7819" y="233101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7" name="Object 1476">
            <a:extLst>
              <a:ext uri="{FF2B5EF4-FFF2-40B4-BE49-F238E27FC236}">
                <a16:creationId xmlns:a16="http://schemas.microsoft.com/office/drawing/2014/main" id="{6A667B0C-0C14-4918-A383-7CF2041AC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05753"/>
              </p:ext>
            </p:extLst>
          </p:nvPr>
        </p:nvGraphicFramePr>
        <p:xfrm>
          <a:off x="2770163" y="2337822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8" name="Equation" r:id="rId19" imgW="634680" imgH="241200" progId="Equation.DSMT4">
                  <p:embed/>
                </p:oleObj>
              </mc:Choice>
              <mc:Fallback>
                <p:oleObj name="Equation" r:id="rId19" imgW="634680" imgH="241200" progId="Equation.DSMT4">
                  <p:embed/>
                  <p:pic>
                    <p:nvPicPr>
                      <p:cNvPr id="231" name="Object 230">
                        <a:extLst>
                          <a:ext uri="{FF2B5EF4-FFF2-40B4-BE49-F238E27FC236}">
                            <a16:creationId xmlns:a16="http://schemas.microsoft.com/office/drawing/2014/main" id="{F36B197C-708D-43F3-8FF2-82663B7454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70163" y="2337822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8" name="Object 1477">
            <a:extLst>
              <a:ext uri="{FF2B5EF4-FFF2-40B4-BE49-F238E27FC236}">
                <a16:creationId xmlns:a16="http://schemas.microsoft.com/office/drawing/2014/main" id="{C0A51BC7-73EC-4337-A034-D6AF99825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02931"/>
              </p:ext>
            </p:extLst>
          </p:nvPr>
        </p:nvGraphicFramePr>
        <p:xfrm>
          <a:off x="420521" y="3746172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" name="Equation" r:id="rId21" imgW="441889" imgH="159926" progId="Equation.DSMT4">
                  <p:embed/>
                </p:oleObj>
              </mc:Choice>
              <mc:Fallback>
                <p:oleObj name="Equation" r:id="rId21" imgW="441889" imgH="159926" progId="Equation.DSMT4">
                  <p:embed/>
                  <p:pic>
                    <p:nvPicPr>
                      <p:cNvPr id="242" name="Object 241">
                        <a:extLst>
                          <a:ext uri="{FF2B5EF4-FFF2-40B4-BE49-F238E27FC236}">
                            <a16:creationId xmlns:a16="http://schemas.microsoft.com/office/drawing/2014/main" id="{A4894D8C-F35E-4914-B602-1107FAB00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0521" y="3746172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9" name="Object 1478">
            <a:extLst>
              <a:ext uri="{FF2B5EF4-FFF2-40B4-BE49-F238E27FC236}">
                <a16:creationId xmlns:a16="http://schemas.microsoft.com/office/drawing/2014/main" id="{9AED3008-7A46-473A-97B0-676940A40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9617"/>
              </p:ext>
            </p:extLst>
          </p:nvPr>
        </p:nvGraphicFramePr>
        <p:xfrm>
          <a:off x="2964384" y="752656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" name="Equation" r:id="rId23" imgW="441889" imgH="159926" progId="Equation.DSMT4">
                  <p:embed/>
                </p:oleObj>
              </mc:Choice>
              <mc:Fallback>
                <p:oleObj name="Equation" r:id="rId23" imgW="441889" imgH="159926" progId="Equation.DSMT4">
                  <p:embed/>
                  <p:pic>
                    <p:nvPicPr>
                      <p:cNvPr id="243" name="Object 242">
                        <a:extLst>
                          <a:ext uri="{FF2B5EF4-FFF2-40B4-BE49-F238E27FC236}">
                            <a16:creationId xmlns:a16="http://schemas.microsoft.com/office/drawing/2014/main" id="{7148F7BA-8843-4141-B9BA-DE96F2FCB4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64384" y="752656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0" name="Object 1479">
            <a:extLst>
              <a:ext uri="{FF2B5EF4-FFF2-40B4-BE49-F238E27FC236}">
                <a16:creationId xmlns:a16="http://schemas.microsoft.com/office/drawing/2014/main" id="{E5337F50-F80E-4973-B85C-874B65E8E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76966"/>
              </p:ext>
            </p:extLst>
          </p:nvPr>
        </p:nvGraphicFramePr>
        <p:xfrm>
          <a:off x="2326100" y="759131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1" name="Equation" r:id="rId25" imgW="663046" imgH="236283" progId="Equation.DSMT4">
                  <p:embed/>
                </p:oleObj>
              </mc:Choice>
              <mc:Fallback>
                <p:oleObj name="Equation" r:id="rId25" imgW="663046" imgH="236283" progId="Equation.DSMT4">
                  <p:embed/>
                  <p:pic>
                    <p:nvPicPr>
                      <p:cNvPr id="244" name="Object 243">
                        <a:extLst>
                          <a:ext uri="{FF2B5EF4-FFF2-40B4-BE49-F238E27FC236}">
                            <a16:creationId xmlns:a16="http://schemas.microsoft.com/office/drawing/2014/main" id="{75101EBE-B554-468F-BC64-D32E363754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26100" y="759131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1" name="Object 1480">
            <a:extLst>
              <a:ext uri="{FF2B5EF4-FFF2-40B4-BE49-F238E27FC236}">
                <a16:creationId xmlns:a16="http://schemas.microsoft.com/office/drawing/2014/main" id="{37BF58F1-247F-4B86-8749-A206D71E8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629170"/>
              </p:ext>
            </p:extLst>
          </p:nvPr>
        </p:nvGraphicFramePr>
        <p:xfrm>
          <a:off x="932619" y="3682632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2" name="Equation" r:id="rId27" imgW="663046" imgH="259190" progId="Equation.DSMT4">
                  <p:embed/>
                </p:oleObj>
              </mc:Choice>
              <mc:Fallback>
                <p:oleObj name="Equation" r:id="rId27" imgW="663046" imgH="259190" progId="Equation.DSMT4">
                  <p:embed/>
                  <p:pic>
                    <p:nvPicPr>
                      <p:cNvPr id="245" name="Object 244">
                        <a:extLst>
                          <a:ext uri="{FF2B5EF4-FFF2-40B4-BE49-F238E27FC236}">
                            <a16:creationId xmlns:a16="http://schemas.microsoft.com/office/drawing/2014/main" id="{F62A1DD5-C91D-4344-B793-07598D74BB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2619" y="3682632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" name="Object 1481">
            <a:extLst>
              <a:ext uri="{FF2B5EF4-FFF2-40B4-BE49-F238E27FC236}">
                <a16:creationId xmlns:a16="http://schemas.microsoft.com/office/drawing/2014/main" id="{0DFDCB53-5FD5-4125-B3A0-307BCB69E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94741"/>
              </p:ext>
            </p:extLst>
          </p:nvPr>
        </p:nvGraphicFramePr>
        <p:xfrm>
          <a:off x="8658747" y="3636501"/>
          <a:ext cx="7016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3" name="Equation" r:id="rId29" imgW="700898" imgH="159926" progId="Equation.DSMT4">
                  <p:embed/>
                </p:oleObj>
              </mc:Choice>
              <mc:Fallback>
                <p:oleObj name="Equation" r:id="rId29" imgW="700898" imgH="159926" progId="Equation.DSMT4">
                  <p:embed/>
                  <p:pic>
                    <p:nvPicPr>
                      <p:cNvPr id="415" name="Object 414">
                        <a:extLst>
                          <a:ext uri="{FF2B5EF4-FFF2-40B4-BE49-F238E27FC236}">
                            <a16:creationId xmlns:a16="http://schemas.microsoft.com/office/drawing/2014/main" id="{33F9960A-AAE9-4E4E-B554-B3691839FB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658747" y="3636501"/>
                        <a:ext cx="7016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3" name="Object 1482">
            <a:extLst>
              <a:ext uri="{FF2B5EF4-FFF2-40B4-BE49-F238E27FC236}">
                <a16:creationId xmlns:a16="http://schemas.microsoft.com/office/drawing/2014/main" id="{923F9A27-3B77-4682-BD16-97F8CF5E5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14700"/>
              </p:ext>
            </p:extLst>
          </p:nvPr>
        </p:nvGraphicFramePr>
        <p:xfrm>
          <a:off x="10717344" y="750301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4" name="Equation" r:id="rId31" imgW="663046" imgH="236283" progId="Equation.DSMT4">
                  <p:embed/>
                </p:oleObj>
              </mc:Choice>
              <mc:Fallback>
                <p:oleObj name="Equation" r:id="rId31" imgW="663046" imgH="236283" progId="Equation.DSMT4">
                  <p:embed/>
                  <p:pic>
                    <p:nvPicPr>
                      <p:cNvPr id="429" name="Object 428">
                        <a:extLst>
                          <a:ext uri="{FF2B5EF4-FFF2-40B4-BE49-F238E27FC236}">
                            <a16:creationId xmlns:a16="http://schemas.microsoft.com/office/drawing/2014/main" id="{40A708E8-D0A1-4C5D-B534-529556172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717344" y="750301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" name="Object 1483">
            <a:extLst>
              <a:ext uri="{FF2B5EF4-FFF2-40B4-BE49-F238E27FC236}">
                <a16:creationId xmlns:a16="http://schemas.microsoft.com/office/drawing/2014/main" id="{B0027DFE-3CAA-439B-8036-DE6A3FBB7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43005"/>
              </p:ext>
            </p:extLst>
          </p:nvPr>
        </p:nvGraphicFramePr>
        <p:xfrm>
          <a:off x="9289936" y="3711705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5" name="Equation" r:id="rId33" imgW="663046" imgH="259190" progId="Equation.DSMT4">
                  <p:embed/>
                </p:oleObj>
              </mc:Choice>
              <mc:Fallback>
                <p:oleObj name="Equation" r:id="rId33" imgW="663046" imgH="259190" progId="Equation.DSMT4">
                  <p:embed/>
                  <p:pic>
                    <p:nvPicPr>
                      <p:cNvPr id="430" name="Object 429">
                        <a:extLst>
                          <a:ext uri="{FF2B5EF4-FFF2-40B4-BE49-F238E27FC236}">
                            <a16:creationId xmlns:a16="http://schemas.microsoft.com/office/drawing/2014/main" id="{132FC622-67A1-4629-AF47-4A78071FBF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289936" y="3711705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" name="Object 1484">
            <a:extLst>
              <a:ext uri="{FF2B5EF4-FFF2-40B4-BE49-F238E27FC236}">
                <a16:creationId xmlns:a16="http://schemas.microsoft.com/office/drawing/2014/main" id="{021E4F4D-1FF9-44F7-ABD5-32888DB96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67563"/>
              </p:ext>
            </p:extLst>
          </p:nvPr>
        </p:nvGraphicFramePr>
        <p:xfrm>
          <a:off x="11100095" y="3140972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6" name="Equation" r:id="rId35" imgW="876240" imgH="406080" progId="Equation.DSMT4">
                  <p:embed/>
                </p:oleObj>
              </mc:Choice>
              <mc:Fallback>
                <p:oleObj name="Equation" r:id="rId35" imgW="876240" imgH="406080" progId="Equation.DSMT4">
                  <p:embed/>
                  <p:pic>
                    <p:nvPicPr>
                      <p:cNvPr id="431" name="Object 430">
                        <a:extLst>
                          <a:ext uri="{FF2B5EF4-FFF2-40B4-BE49-F238E27FC236}">
                            <a16:creationId xmlns:a16="http://schemas.microsoft.com/office/drawing/2014/main" id="{04F463A2-9E31-478D-A4E9-99AFC918F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1100095" y="3140972"/>
                        <a:ext cx="87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7" name="Object 1486">
            <a:extLst>
              <a:ext uri="{FF2B5EF4-FFF2-40B4-BE49-F238E27FC236}">
                <a16:creationId xmlns:a16="http://schemas.microsoft.com/office/drawing/2014/main" id="{A1CB50FA-42B0-4B0A-96A8-BAA4072C6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58999"/>
              </p:ext>
            </p:extLst>
          </p:nvPr>
        </p:nvGraphicFramePr>
        <p:xfrm>
          <a:off x="10404549" y="38299"/>
          <a:ext cx="1663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" name="Equation" r:id="rId37" imgW="1663560" imgH="711000" progId="Equation.DSMT4">
                  <p:embed/>
                </p:oleObj>
              </mc:Choice>
              <mc:Fallback>
                <p:oleObj name="Equation" r:id="rId37" imgW="1663560" imgH="7110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9B0274F-E409-4402-856F-F91716BD0B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404549" y="38299"/>
                        <a:ext cx="1663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8" name="Object 1487">
            <a:extLst>
              <a:ext uri="{FF2B5EF4-FFF2-40B4-BE49-F238E27FC236}">
                <a16:creationId xmlns:a16="http://schemas.microsoft.com/office/drawing/2014/main" id="{B725BA19-2732-4C8D-A5D1-243B6EF99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66380"/>
              </p:ext>
            </p:extLst>
          </p:nvPr>
        </p:nvGraphicFramePr>
        <p:xfrm>
          <a:off x="11133873" y="2335417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8" name="Equation" r:id="rId39" imgW="495000" imgH="241200" progId="Equation.DSMT4">
                  <p:embed/>
                </p:oleObj>
              </mc:Choice>
              <mc:Fallback>
                <p:oleObj name="Equation" r:id="rId39" imgW="495000" imgH="241200" progId="Equation.DSMT4">
                  <p:embed/>
                  <p:pic>
                    <p:nvPicPr>
                      <p:cNvPr id="425" name="Object 424">
                        <a:extLst>
                          <a:ext uri="{FF2B5EF4-FFF2-40B4-BE49-F238E27FC236}">
                            <a16:creationId xmlns:a16="http://schemas.microsoft.com/office/drawing/2014/main" id="{37AD0EB1-6A3B-417F-8282-2C392B5115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1133873" y="2335417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9" name="Object 1488">
            <a:extLst>
              <a:ext uri="{FF2B5EF4-FFF2-40B4-BE49-F238E27FC236}">
                <a16:creationId xmlns:a16="http://schemas.microsoft.com/office/drawing/2014/main" id="{FB310C0C-743D-41FE-874E-C90C87D5D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15392"/>
              </p:ext>
            </p:extLst>
          </p:nvPr>
        </p:nvGraphicFramePr>
        <p:xfrm>
          <a:off x="9018758" y="2322539"/>
          <a:ext cx="609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9" name="Equation" r:id="rId41" imgW="609480" imgH="266400" progId="Equation.DSMT4">
                  <p:embed/>
                </p:oleObj>
              </mc:Choice>
              <mc:Fallback>
                <p:oleObj name="Equation" r:id="rId41" imgW="609480" imgH="266400" progId="Equation.DSMT4">
                  <p:embed/>
                  <p:pic>
                    <p:nvPicPr>
                      <p:cNvPr id="449" name="Object 448">
                        <a:extLst>
                          <a:ext uri="{FF2B5EF4-FFF2-40B4-BE49-F238E27FC236}">
                            <a16:creationId xmlns:a16="http://schemas.microsoft.com/office/drawing/2014/main" id="{8018CDC2-498A-4ECF-8F18-2A8584F29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9018758" y="2322539"/>
                        <a:ext cx="609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47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5F0E7-5C7E-4660-B043-2D8316DC826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2-bed </a:t>
            </a:r>
            <a:r>
              <a:rPr lang="en-US" dirty="0" err="1"/>
              <a:t>Skarstrom</a:t>
            </a:r>
            <a:r>
              <a:rPr lang="en-US" dirty="0"/>
              <a:t> type PSA cycle (re-pressurization w/ product)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903DB17-FA7F-4D85-AE32-06743A432D98}"/>
              </a:ext>
            </a:extLst>
          </p:cNvPr>
          <p:cNvSpPr txBox="1"/>
          <p:nvPr/>
        </p:nvSpPr>
        <p:spPr>
          <a:xfrm>
            <a:off x="1030082" y="457819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EQ (H</a:t>
            </a:r>
            <a:r>
              <a:rPr lang="ko-KR" altLang="en-US" sz="1200" b="1" i="1" dirty="0">
                <a:highlight>
                  <a:srgbClr val="FFFF00"/>
                </a:highlight>
              </a:rPr>
              <a:t>→</a:t>
            </a:r>
            <a:r>
              <a:rPr lang="en-US" altLang="ko-KR" sz="1200" b="1" i="1" dirty="0">
                <a:highlight>
                  <a:srgbClr val="FFFF00"/>
                </a:highlight>
              </a:rPr>
              <a:t>L)</a:t>
            </a:r>
            <a:r>
              <a:rPr lang="en-US" sz="1200" b="1" i="1" dirty="0">
                <a:highlight>
                  <a:srgbClr val="FFFF00"/>
                </a:highlight>
              </a:rPr>
              <a:t> &amp; EQ (L</a:t>
            </a:r>
            <a:r>
              <a:rPr lang="ko-KR" altLang="en-US" sz="1200" b="1" i="1" dirty="0">
                <a:highlight>
                  <a:srgbClr val="FFFF00"/>
                </a:highlight>
              </a:rPr>
              <a:t>→</a:t>
            </a:r>
            <a:r>
              <a:rPr lang="en-US" altLang="ko-KR" sz="1200" b="1" i="1" dirty="0">
                <a:highlight>
                  <a:srgbClr val="FFFF00"/>
                </a:highlight>
              </a:rPr>
              <a:t>H)</a:t>
            </a:r>
            <a:endParaRPr lang="en-US" sz="1200" b="1" i="1" dirty="0">
              <a:highlight>
                <a:srgbClr val="FFFF00"/>
              </a:highligh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E4CEB1A-8CEA-4FA3-A902-ABD7719F1EEA}"/>
              </a:ext>
            </a:extLst>
          </p:cNvPr>
          <p:cNvSpPr txBox="1"/>
          <p:nvPr/>
        </p:nvSpPr>
        <p:spPr>
          <a:xfrm>
            <a:off x="4790625" y="452851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DP &amp; RP</a:t>
            </a:r>
            <a:r>
              <a:rPr lang="ko-KR" altLang="en-US" sz="1200" b="1" i="1" dirty="0">
                <a:highlight>
                  <a:srgbClr val="FFFF00"/>
                </a:highlight>
              </a:rPr>
              <a:t> </a:t>
            </a:r>
            <a:r>
              <a:rPr lang="en-US" altLang="ko-KR" sz="1200" b="1" i="1" dirty="0">
                <a:highlight>
                  <a:srgbClr val="FFFF00"/>
                </a:highlight>
              </a:rPr>
              <a:t>(w/prod.)</a:t>
            </a:r>
            <a:endParaRPr lang="en-US" sz="1200" b="1" i="1" dirty="0">
              <a:highlight>
                <a:srgbClr val="FFFF00"/>
              </a:highlight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611A921-3D24-4D4A-8A9B-19C3214E0FB7}"/>
              </a:ext>
            </a:extLst>
          </p:cNvPr>
          <p:cNvSpPr txBox="1"/>
          <p:nvPr/>
        </p:nvSpPr>
        <p:spPr>
          <a:xfrm>
            <a:off x="8489475" y="452851"/>
            <a:ext cx="18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highlight>
                  <a:srgbClr val="FFFF00"/>
                </a:highlight>
              </a:rPr>
              <a:t>LP &amp; HP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70B1C4-8F99-4B6A-AA75-68F3BA0135E1}"/>
              </a:ext>
            </a:extLst>
          </p:cNvPr>
          <p:cNvGrpSpPr/>
          <p:nvPr/>
        </p:nvGrpSpPr>
        <p:grpSpPr>
          <a:xfrm>
            <a:off x="529439" y="921846"/>
            <a:ext cx="11133121" cy="2975967"/>
            <a:chOff x="528023" y="921846"/>
            <a:chExt cx="11133121" cy="2975967"/>
          </a:xfrm>
        </p:grpSpPr>
        <p:grpSp>
          <p:nvGrpSpPr>
            <p:cNvPr id="1123" name="Group 1122">
              <a:extLst>
                <a:ext uri="{FF2B5EF4-FFF2-40B4-BE49-F238E27FC236}">
                  <a16:creationId xmlns:a16="http://schemas.microsoft.com/office/drawing/2014/main" id="{1F23014E-4E5E-4045-9BC3-E2D5CBF64443}"/>
                </a:ext>
              </a:extLst>
            </p:cNvPr>
            <p:cNvGrpSpPr/>
            <p:nvPr/>
          </p:nvGrpSpPr>
          <p:grpSpPr>
            <a:xfrm>
              <a:off x="528023" y="923933"/>
              <a:ext cx="2765439" cy="2969871"/>
              <a:chOff x="528023" y="923933"/>
              <a:chExt cx="2765439" cy="2969871"/>
            </a:xfrm>
          </p:grpSpPr>
          <p:cxnSp>
            <p:nvCxnSpPr>
              <p:cNvPr id="1356" name="Connector: Elbow 1355">
                <a:extLst>
                  <a:ext uri="{FF2B5EF4-FFF2-40B4-BE49-F238E27FC236}">
                    <a16:creationId xmlns:a16="http://schemas.microsoft.com/office/drawing/2014/main" id="{F2057F88-9691-4CB5-A565-693E0970B1B8}"/>
                  </a:ext>
                </a:extLst>
              </p:cNvPr>
              <p:cNvCxnSpPr>
                <a:cxnSpLocks/>
                <a:stCxn id="1387" idx="0"/>
                <a:endCxn id="1394" idx="3"/>
              </p:cNvCxnSpPr>
              <p:nvPr/>
            </p:nvCxnSpPr>
            <p:spPr>
              <a:xfrm rot="16200000" flipV="1">
                <a:off x="2553547" y="3287031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4D9A773A-16B4-4CDD-A68F-C7EF29F37CAF}"/>
                  </a:ext>
                </a:extLst>
              </p:cNvPr>
              <p:cNvSpPr/>
              <p:nvPr/>
            </p:nvSpPr>
            <p:spPr>
              <a:xfrm>
                <a:off x="1433376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358" name="Connector: Elbow 1357">
                <a:extLst>
                  <a:ext uri="{FF2B5EF4-FFF2-40B4-BE49-F238E27FC236}">
                    <a16:creationId xmlns:a16="http://schemas.microsoft.com/office/drawing/2014/main" id="{4BC66645-C09E-45B5-A7C7-8F626D43AF3A}"/>
                  </a:ext>
                </a:extLst>
              </p:cNvPr>
              <p:cNvCxnSpPr>
                <a:cxnSpLocks/>
                <a:stCxn id="1361" idx="3"/>
                <a:endCxn id="1357" idx="2"/>
              </p:cNvCxnSpPr>
              <p:nvPr/>
            </p:nvCxnSpPr>
            <p:spPr>
              <a:xfrm rot="5400000" flipH="1" flipV="1">
                <a:off x="1402515" y="2957393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9" name="Connector: Elbow 1358">
                <a:extLst>
                  <a:ext uri="{FF2B5EF4-FFF2-40B4-BE49-F238E27FC236}">
                    <a16:creationId xmlns:a16="http://schemas.microsoft.com/office/drawing/2014/main" id="{8C44F5CC-02C4-4F49-9A60-823F629C5018}"/>
                  </a:ext>
                </a:extLst>
              </p:cNvPr>
              <p:cNvCxnSpPr>
                <a:cxnSpLocks/>
                <a:stCxn id="1363" idx="3"/>
                <a:endCxn id="1357" idx="2"/>
              </p:cNvCxnSpPr>
              <p:nvPr/>
            </p:nvCxnSpPr>
            <p:spPr>
              <a:xfrm rot="16200000" flipV="1">
                <a:off x="1531103" y="2957393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60" name="Isosceles Triangle 1359">
                <a:extLst>
                  <a:ext uri="{FF2B5EF4-FFF2-40B4-BE49-F238E27FC236}">
                    <a16:creationId xmlns:a16="http://schemas.microsoft.com/office/drawing/2014/main" id="{6F167280-06D9-4CAE-966C-133D0131ADF3}"/>
                  </a:ext>
                </a:extLst>
              </p:cNvPr>
              <p:cNvSpPr/>
              <p:nvPr/>
            </p:nvSpPr>
            <p:spPr>
              <a:xfrm flipH="1">
                <a:off x="1385644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1" name="Isosceles Triangle 1360">
                <a:extLst>
                  <a:ext uri="{FF2B5EF4-FFF2-40B4-BE49-F238E27FC236}">
                    <a16:creationId xmlns:a16="http://schemas.microsoft.com/office/drawing/2014/main" id="{A0C4B9B2-5FEE-46E0-9EFD-D9C2BDED58F6}"/>
                  </a:ext>
                </a:extLst>
              </p:cNvPr>
              <p:cNvSpPr/>
              <p:nvPr/>
            </p:nvSpPr>
            <p:spPr>
              <a:xfrm rot="10800000" flipH="1">
                <a:off x="1385644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2" name="Isosceles Triangle 1361">
                <a:extLst>
                  <a:ext uri="{FF2B5EF4-FFF2-40B4-BE49-F238E27FC236}">
                    <a16:creationId xmlns:a16="http://schemas.microsoft.com/office/drawing/2014/main" id="{431DB1B5-BC01-4B6D-B402-7922CCD9E8C8}"/>
                  </a:ext>
                </a:extLst>
              </p:cNvPr>
              <p:cNvSpPr/>
              <p:nvPr/>
            </p:nvSpPr>
            <p:spPr>
              <a:xfrm flipH="1">
                <a:off x="1642819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3" name="Isosceles Triangle 1362">
                <a:extLst>
                  <a:ext uri="{FF2B5EF4-FFF2-40B4-BE49-F238E27FC236}">
                    <a16:creationId xmlns:a16="http://schemas.microsoft.com/office/drawing/2014/main" id="{B6ABE014-6F7E-40C8-A694-6EF95BF60CB7}"/>
                  </a:ext>
                </a:extLst>
              </p:cNvPr>
              <p:cNvSpPr/>
              <p:nvPr/>
            </p:nvSpPr>
            <p:spPr>
              <a:xfrm rot="10800000" flipH="1">
                <a:off x="1642819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4" name="Connector: Elbow 1363">
                <a:extLst>
                  <a:ext uri="{FF2B5EF4-FFF2-40B4-BE49-F238E27FC236}">
                    <a16:creationId xmlns:a16="http://schemas.microsoft.com/office/drawing/2014/main" id="{D5E18B6A-A9A1-4CC5-BFD3-0057DECD6F39}"/>
                  </a:ext>
                </a:extLst>
              </p:cNvPr>
              <p:cNvCxnSpPr>
                <a:cxnSpLocks/>
                <a:stCxn id="1367" idx="3"/>
              </p:cNvCxnSpPr>
              <p:nvPr/>
            </p:nvCxnSpPr>
            <p:spPr>
              <a:xfrm rot="16200000" flipH="1" flipV="1">
                <a:off x="1531101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5" name="Connector: Elbow 1364">
                <a:extLst>
                  <a:ext uri="{FF2B5EF4-FFF2-40B4-BE49-F238E27FC236}">
                    <a16:creationId xmlns:a16="http://schemas.microsoft.com/office/drawing/2014/main" id="{F79C0885-A6EF-4649-9E24-2C6F07F7DA63}"/>
                  </a:ext>
                </a:extLst>
              </p:cNvPr>
              <p:cNvCxnSpPr>
                <a:cxnSpLocks/>
                <a:stCxn id="1369" idx="3"/>
              </p:cNvCxnSpPr>
              <p:nvPr/>
            </p:nvCxnSpPr>
            <p:spPr>
              <a:xfrm rot="5400000" flipV="1">
                <a:off x="1402513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66" name="Isosceles Triangle 1365">
                <a:extLst>
                  <a:ext uri="{FF2B5EF4-FFF2-40B4-BE49-F238E27FC236}">
                    <a16:creationId xmlns:a16="http://schemas.microsoft.com/office/drawing/2014/main" id="{A61F0C00-A334-4790-9F7B-96F054B71FD6}"/>
                  </a:ext>
                </a:extLst>
              </p:cNvPr>
              <p:cNvSpPr/>
              <p:nvPr/>
            </p:nvSpPr>
            <p:spPr>
              <a:xfrm rot="10800000" flipH="1">
                <a:off x="1642819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7" name="Isosceles Triangle 1366">
                <a:extLst>
                  <a:ext uri="{FF2B5EF4-FFF2-40B4-BE49-F238E27FC236}">
                    <a16:creationId xmlns:a16="http://schemas.microsoft.com/office/drawing/2014/main" id="{556B40CE-F440-4253-874A-6317F71C459E}"/>
                  </a:ext>
                </a:extLst>
              </p:cNvPr>
              <p:cNvSpPr/>
              <p:nvPr/>
            </p:nvSpPr>
            <p:spPr>
              <a:xfrm flipH="1">
                <a:off x="1642819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8" name="Isosceles Triangle 1367">
                <a:extLst>
                  <a:ext uri="{FF2B5EF4-FFF2-40B4-BE49-F238E27FC236}">
                    <a16:creationId xmlns:a16="http://schemas.microsoft.com/office/drawing/2014/main" id="{D44F692D-BB75-4A16-BED7-9F4AF508EAA2}"/>
                  </a:ext>
                </a:extLst>
              </p:cNvPr>
              <p:cNvSpPr/>
              <p:nvPr/>
            </p:nvSpPr>
            <p:spPr>
              <a:xfrm rot="10800000" flipH="1">
                <a:off x="1385644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9" name="Isosceles Triangle 1368">
                <a:extLst>
                  <a:ext uri="{FF2B5EF4-FFF2-40B4-BE49-F238E27FC236}">
                    <a16:creationId xmlns:a16="http://schemas.microsoft.com/office/drawing/2014/main" id="{A3247027-DE5B-49C0-84DB-1F51050BEE22}"/>
                  </a:ext>
                </a:extLst>
              </p:cNvPr>
              <p:cNvSpPr/>
              <p:nvPr/>
            </p:nvSpPr>
            <p:spPr>
              <a:xfrm flipH="1">
                <a:off x="1385644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DC0ED925-1EED-4D50-9CE7-BEC88ADADF7E}"/>
                  </a:ext>
                </a:extLst>
              </p:cNvPr>
              <p:cNvSpPr/>
              <p:nvPr/>
            </p:nvSpPr>
            <p:spPr>
              <a:xfrm>
                <a:off x="978820" y="3447396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8025B413-BE85-4F5D-840D-80626FAE4E20}"/>
                  </a:ext>
                </a:extLst>
              </p:cNvPr>
              <p:cNvSpPr/>
              <p:nvPr/>
            </p:nvSpPr>
            <p:spPr>
              <a:xfrm>
                <a:off x="2542749" y="1008768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1372" name="Isosceles Triangle 1371">
                <a:extLst>
                  <a:ext uri="{FF2B5EF4-FFF2-40B4-BE49-F238E27FC236}">
                    <a16:creationId xmlns:a16="http://schemas.microsoft.com/office/drawing/2014/main" id="{6BB50004-D4D1-4490-83FE-2C232AA73CF5}"/>
                  </a:ext>
                </a:extLst>
              </p:cNvPr>
              <p:cNvSpPr/>
              <p:nvPr/>
            </p:nvSpPr>
            <p:spPr>
              <a:xfrm rot="16200000" flipH="1">
                <a:off x="726789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3" name="Isosceles Triangle 1372">
                <a:extLst>
                  <a:ext uri="{FF2B5EF4-FFF2-40B4-BE49-F238E27FC236}">
                    <a16:creationId xmlns:a16="http://schemas.microsoft.com/office/drawing/2014/main" id="{D2D841AD-52B4-4DFB-A531-E86B1C7B3BC0}"/>
                  </a:ext>
                </a:extLst>
              </p:cNvPr>
              <p:cNvSpPr/>
              <p:nvPr/>
            </p:nvSpPr>
            <p:spPr>
              <a:xfrm rot="5400000" flipH="1">
                <a:off x="644493" y="35036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4" name="Straight Connector 1373">
                <a:extLst>
                  <a:ext uri="{FF2B5EF4-FFF2-40B4-BE49-F238E27FC236}">
                    <a16:creationId xmlns:a16="http://schemas.microsoft.com/office/drawing/2014/main" id="{399E6A7D-9899-4C17-9A2D-9F51E8880D3B}"/>
                  </a:ext>
                </a:extLst>
              </p:cNvPr>
              <p:cNvCxnSpPr>
                <a:stCxn id="1373" idx="0"/>
                <a:endCxn id="1375" idx="1"/>
              </p:cNvCxnSpPr>
              <p:nvPr/>
            </p:nvCxnSpPr>
            <p:spPr>
              <a:xfrm rot="5400000" flipH="1">
                <a:off x="640571" y="3451958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5" name="Partial Circle 1374">
                <a:extLst>
                  <a:ext uri="{FF2B5EF4-FFF2-40B4-BE49-F238E27FC236}">
                    <a16:creationId xmlns:a16="http://schemas.microsoft.com/office/drawing/2014/main" id="{8A352C51-5C7D-4A67-961F-448222397B6E}"/>
                  </a:ext>
                </a:extLst>
              </p:cNvPr>
              <p:cNvSpPr/>
              <p:nvPr/>
            </p:nvSpPr>
            <p:spPr>
              <a:xfrm rot="10800000">
                <a:off x="651076" y="3359157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76" name="Connector: Elbow 1375">
                <a:extLst>
                  <a:ext uri="{FF2B5EF4-FFF2-40B4-BE49-F238E27FC236}">
                    <a16:creationId xmlns:a16="http://schemas.microsoft.com/office/drawing/2014/main" id="{FE6CC686-439E-46E8-AA70-327897E94F68}"/>
                  </a:ext>
                </a:extLst>
              </p:cNvPr>
              <p:cNvCxnSpPr>
                <a:stCxn id="1370" idx="3"/>
                <a:endCxn id="1360" idx="3"/>
              </p:cNvCxnSpPr>
              <p:nvPr/>
            </p:nvCxnSpPr>
            <p:spPr>
              <a:xfrm flipV="1">
                <a:off x="1304788" y="3281433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7" name="Straight Connector 1376">
                <a:extLst>
                  <a:ext uri="{FF2B5EF4-FFF2-40B4-BE49-F238E27FC236}">
                    <a16:creationId xmlns:a16="http://schemas.microsoft.com/office/drawing/2014/main" id="{6DB56400-7328-4AEC-A180-4FA483CDE085}"/>
                  </a:ext>
                </a:extLst>
              </p:cNvPr>
              <p:cNvCxnSpPr>
                <a:stCxn id="1370" idx="1"/>
              </p:cNvCxnSpPr>
              <p:nvPr/>
            </p:nvCxnSpPr>
            <p:spPr>
              <a:xfrm flipH="1">
                <a:off x="817108" y="3546724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FAC19AF1-78AF-4A9E-BB9E-EEADEDFC9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023" y="3544759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9" name="Isosceles Triangle 1378">
                <a:extLst>
                  <a:ext uri="{FF2B5EF4-FFF2-40B4-BE49-F238E27FC236}">
                    <a16:creationId xmlns:a16="http://schemas.microsoft.com/office/drawing/2014/main" id="{B75FA097-8136-41F1-83F7-544D641FC56C}"/>
                  </a:ext>
                </a:extLst>
              </p:cNvPr>
              <p:cNvSpPr/>
              <p:nvPr/>
            </p:nvSpPr>
            <p:spPr>
              <a:xfrm rot="16200000" flipH="1">
                <a:off x="3074506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0" name="Isosceles Triangle 1379">
                <a:extLst>
                  <a:ext uri="{FF2B5EF4-FFF2-40B4-BE49-F238E27FC236}">
                    <a16:creationId xmlns:a16="http://schemas.microsoft.com/office/drawing/2014/main" id="{71858E5E-6A74-48AA-BF93-454CABA24E33}"/>
                  </a:ext>
                </a:extLst>
              </p:cNvPr>
              <p:cNvSpPr/>
              <p:nvPr/>
            </p:nvSpPr>
            <p:spPr>
              <a:xfrm rot="5400000" flipH="1">
                <a:off x="2992210" y="106637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7CC28F0A-4B2C-4473-A6D3-7514E6199A3F}"/>
                  </a:ext>
                </a:extLst>
              </p:cNvPr>
              <p:cNvCxnSpPr>
                <a:stCxn id="1380" idx="0"/>
                <a:endCxn id="1382" idx="1"/>
              </p:cNvCxnSpPr>
              <p:nvPr/>
            </p:nvCxnSpPr>
            <p:spPr>
              <a:xfrm flipH="1" flipV="1">
                <a:off x="3081089" y="923933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82" name="Partial Circle 1381">
                <a:extLst>
                  <a:ext uri="{FF2B5EF4-FFF2-40B4-BE49-F238E27FC236}">
                    <a16:creationId xmlns:a16="http://schemas.microsoft.com/office/drawing/2014/main" id="{10AC793E-5CE4-46A2-A651-51E2AEAF3FDE}"/>
                  </a:ext>
                </a:extLst>
              </p:cNvPr>
              <p:cNvSpPr/>
              <p:nvPr/>
            </p:nvSpPr>
            <p:spPr>
              <a:xfrm rot="10800000">
                <a:off x="2998793" y="923933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6721F24E-17FF-4DD0-8EB1-49F5CBF52EC2}"/>
                  </a:ext>
                </a:extLst>
              </p:cNvPr>
              <p:cNvCxnSpPr>
                <a:cxnSpLocks/>
                <a:stCxn id="1380" idx="3"/>
                <a:endCxn id="1371" idx="3"/>
              </p:cNvCxnSpPr>
              <p:nvPr/>
            </p:nvCxnSpPr>
            <p:spPr>
              <a:xfrm flipH="1">
                <a:off x="2868717" y="1107520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B64C9F41-728B-44B8-8B87-DCB87E00F3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385" y="1109564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5" name="Connector: Elbow 1384">
                <a:extLst>
                  <a:ext uri="{FF2B5EF4-FFF2-40B4-BE49-F238E27FC236}">
                    <a16:creationId xmlns:a16="http://schemas.microsoft.com/office/drawing/2014/main" id="{0919170E-0863-44B8-BD77-ABBCE6D5828B}"/>
                  </a:ext>
                </a:extLst>
              </p:cNvPr>
              <p:cNvCxnSpPr>
                <a:cxnSpLocks/>
                <a:stCxn id="1368" idx="3"/>
                <a:endCxn id="1371" idx="1"/>
              </p:cNvCxnSpPr>
              <p:nvPr/>
            </p:nvCxnSpPr>
            <p:spPr>
              <a:xfrm rot="5400000" flipH="1" flipV="1">
                <a:off x="1724354" y="817118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86" name="Isosceles Triangle 1385">
                <a:extLst>
                  <a:ext uri="{FF2B5EF4-FFF2-40B4-BE49-F238E27FC236}">
                    <a16:creationId xmlns:a16="http://schemas.microsoft.com/office/drawing/2014/main" id="{71433328-1B2B-4C21-B959-C7D0362F0D9A}"/>
                  </a:ext>
                </a:extLst>
              </p:cNvPr>
              <p:cNvSpPr/>
              <p:nvPr/>
            </p:nvSpPr>
            <p:spPr>
              <a:xfrm>
                <a:off x="2984722" y="3821148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7" name="Oval 1386">
                <a:extLst>
                  <a:ext uri="{FF2B5EF4-FFF2-40B4-BE49-F238E27FC236}">
                    <a16:creationId xmlns:a16="http://schemas.microsoft.com/office/drawing/2014/main" id="{80DC47C0-5357-48CA-8029-AC52CA746DBD}"/>
                  </a:ext>
                </a:extLst>
              </p:cNvPr>
              <p:cNvSpPr/>
              <p:nvPr/>
            </p:nvSpPr>
            <p:spPr>
              <a:xfrm>
                <a:off x="2984722" y="3769678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8" name="Oval 1387">
                <a:extLst>
                  <a:ext uri="{FF2B5EF4-FFF2-40B4-BE49-F238E27FC236}">
                    <a16:creationId xmlns:a16="http://schemas.microsoft.com/office/drawing/2014/main" id="{4EC70C99-FD56-4DBC-9098-820E072224B9}"/>
                  </a:ext>
                </a:extLst>
              </p:cNvPr>
              <p:cNvSpPr/>
              <p:nvPr/>
            </p:nvSpPr>
            <p:spPr>
              <a:xfrm>
                <a:off x="3009825" y="3794781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06497D86-1B6B-4B6D-BD73-A2A759D16D3F}"/>
                  </a:ext>
                </a:extLst>
              </p:cNvPr>
              <p:cNvSpPr/>
              <p:nvPr/>
            </p:nvSpPr>
            <p:spPr>
              <a:xfrm>
                <a:off x="2301969" y="1990414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390" name="Connector: Elbow 1389">
                <a:extLst>
                  <a:ext uri="{FF2B5EF4-FFF2-40B4-BE49-F238E27FC236}">
                    <a16:creationId xmlns:a16="http://schemas.microsoft.com/office/drawing/2014/main" id="{237CCFD0-D07D-4945-966B-20B9C1039610}"/>
                  </a:ext>
                </a:extLst>
              </p:cNvPr>
              <p:cNvCxnSpPr>
                <a:cxnSpLocks/>
                <a:stCxn id="1393" idx="3"/>
                <a:endCxn id="1389" idx="2"/>
              </p:cNvCxnSpPr>
              <p:nvPr/>
            </p:nvCxnSpPr>
            <p:spPr>
              <a:xfrm rot="5400000" flipH="1" flipV="1">
                <a:off x="2271108" y="2957393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1" name="Connector: Elbow 1390">
                <a:extLst>
                  <a:ext uri="{FF2B5EF4-FFF2-40B4-BE49-F238E27FC236}">
                    <a16:creationId xmlns:a16="http://schemas.microsoft.com/office/drawing/2014/main" id="{1A9B08B6-B53D-4B27-9E2D-CBD0BBA8EE32}"/>
                  </a:ext>
                </a:extLst>
              </p:cNvPr>
              <p:cNvCxnSpPr>
                <a:cxnSpLocks/>
                <a:stCxn id="1395" idx="3"/>
                <a:endCxn id="1389" idx="2"/>
              </p:cNvCxnSpPr>
              <p:nvPr/>
            </p:nvCxnSpPr>
            <p:spPr>
              <a:xfrm rot="16200000" flipV="1">
                <a:off x="2399696" y="2957392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92" name="Isosceles Triangle 1391">
                <a:extLst>
                  <a:ext uri="{FF2B5EF4-FFF2-40B4-BE49-F238E27FC236}">
                    <a16:creationId xmlns:a16="http://schemas.microsoft.com/office/drawing/2014/main" id="{B2CA0A21-DB31-43AA-B9DB-10BB823FF0F7}"/>
                  </a:ext>
                </a:extLst>
              </p:cNvPr>
              <p:cNvSpPr/>
              <p:nvPr/>
            </p:nvSpPr>
            <p:spPr>
              <a:xfrm flipH="1">
                <a:off x="2254238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3" name="Isosceles Triangle 1392">
                <a:extLst>
                  <a:ext uri="{FF2B5EF4-FFF2-40B4-BE49-F238E27FC236}">
                    <a16:creationId xmlns:a16="http://schemas.microsoft.com/office/drawing/2014/main" id="{AB168C96-C4AD-46F6-8D9B-105F72FEFD83}"/>
                  </a:ext>
                </a:extLst>
              </p:cNvPr>
              <p:cNvSpPr/>
              <p:nvPr/>
            </p:nvSpPr>
            <p:spPr>
              <a:xfrm rot="10800000" flipH="1">
                <a:off x="2254238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4" name="Isosceles Triangle 1393">
                <a:extLst>
                  <a:ext uri="{FF2B5EF4-FFF2-40B4-BE49-F238E27FC236}">
                    <a16:creationId xmlns:a16="http://schemas.microsoft.com/office/drawing/2014/main" id="{D795B78F-7E3D-41C1-8196-FD6EF4E7599C}"/>
                  </a:ext>
                </a:extLst>
              </p:cNvPr>
              <p:cNvSpPr/>
              <p:nvPr/>
            </p:nvSpPr>
            <p:spPr>
              <a:xfrm flipH="1">
                <a:off x="2511413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5" name="Isosceles Triangle 1394">
                <a:extLst>
                  <a:ext uri="{FF2B5EF4-FFF2-40B4-BE49-F238E27FC236}">
                    <a16:creationId xmlns:a16="http://schemas.microsoft.com/office/drawing/2014/main" id="{8B693466-F90C-4C15-B2AB-0B8B710E55A9}"/>
                  </a:ext>
                </a:extLst>
              </p:cNvPr>
              <p:cNvSpPr/>
              <p:nvPr/>
            </p:nvSpPr>
            <p:spPr>
              <a:xfrm rot="10800000" flipH="1">
                <a:off x="2511413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6" name="Connector: Elbow 1395">
                <a:extLst>
                  <a:ext uri="{FF2B5EF4-FFF2-40B4-BE49-F238E27FC236}">
                    <a16:creationId xmlns:a16="http://schemas.microsoft.com/office/drawing/2014/main" id="{C1184315-6B5D-460C-9A5D-D2600E9C63E9}"/>
                  </a:ext>
                </a:extLst>
              </p:cNvPr>
              <p:cNvCxnSpPr>
                <a:cxnSpLocks/>
                <a:stCxn id="1399" idx="3"/>
              </p:cNvCxnSpPr>
              <p:nvPr/>
            </p:nvCxnSpPr>
            <p:spPr>
              <a:xfrm rot="16200000" flipH="1" flipV="1">
                <a:off x="2399695" y="183096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7" name="Connector: Elbow 1396">
                <a:extLst>
                  <a:ext uri="{FF2B5EF4-FFF2-40B4-BE49-F238E27FC236}">
                    <a16:creationId xmlns:a16="http://schemas.microsoft.com/office/drawing/2014/main" id="{FD49B6D2-832D-4F14-BA35-734CF87FB357}"/>
                  </a:ext>
                </a:extLst>
              </p:cNvPr>
              <p:cNvCxnSpPr>
                <a:cxnSpLocks/>
                <a:stCxn id="1401" idx="3"/>
              </p:cNvCxnSpPr>
              <p:nvPr/>
            </p:nvCxnSpPr>
            <p:spPr>
              <a:xfrm rot="5400000" flipV="1">
                <a:off x="2271107" y="183096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98" name="Isosceles Triangle 1397">
                <a:extLst>
                  <a:ext uri="{FF2B5EF4-FFF2-40B4-BE49-F238E27FC236}">
                    <a16:creationId xmlns:a16="http://schemas.microsoft.com/office/drawing/2014/main" id="{5444D22C-E22C-4FB6-AF56-30F7F526665B}"/>
                  </a:ext>
                </a:extLst>
              </p:cNvPr>
              <p:cNvSpPr/>
              <p:nvPr/>
            </p:nvSpPr>
            <p:spPr>
              <a:xfrm rot="10800000" flipH="1">
                <a:off x="2511413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9" name="Isosceles Triangle 1398">
                <a:extLst>
                  <a:ext uri="{FF2B5EF4-FFF2-40B4-BE49-F238E27FC236}">
                    <a16:creationId xmlns:a16="http://schemas.microsoft.com/office/drawing/2014/main" id="{A61C7A34-E5CD-4C85-BE31-8ED375B77846}"/>
                  </a:ext>
                </a:extLst>
              </p:cNvPr>
              <p:cNvSpPr/>
              <p:nvPr/>
            </p:nvSpPr>
            <p:spPr>
              <a:xfrm flipH="1">
                <a:off x="2511413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0" name="Isosceles Triangle 1399">
                <a:extLst>
                  <a:ext uri="{FF2B5EF4-FFF2-40B4-BE49-F238E27FC236}">
                    <a16:creationId xmlns:a16="http://schemas.microsoft.com/office/drawing/2014/main" id="{94497362-9C85-4ED7-A49E-80B1F5B6B988}"/>
                  </a:ext>
                </a:extLst>
              </p:cNvPr>
              <p:cNvSpPr/>
              <p:nvPr/>
            </p:nvSpPr>
            <p:spPr>
              <a:xfrm rot="10800000" flipH="1">
                <a:off x="2254238" y="16355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1" name="Isosceles Triangle 1400">
                <a:extLst>
                  <a:ext uri="{FF2B5EF4-FFF2-40B4-BE49-F238E27FC236}">
                    <a16:creationId xmlns:a16="http://schemas.microsoft.com/office/drawing/2014/main" id="{41DA6B31-8D46-47F0-B671-4D665B10715B}"/>
                  </a:ext>
                </a:extLst>
              </p:cNvPr>
              <p:cNvSpPr/>
              <p:nvPr/>
            </p:nvSpPr>
            <p:spPr>
              <a:xfrm flipH="1">
                <a:off x="2254238" y="171780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2" name="Connector: Elbow 1401">
                <a:extLst>
                  <a:ext uri="{FF2B5EF4-FFF2-40B4-BE49-F238E27FC236}">
                    <a16:creationId xmlns:a16="http://schemas.microsoft.com/office/drawing/2014/main" id="{DFEDC1E9-5541-49D7-8548-19AC099AAAA1}"/>
                  </a:ext>
                </a:extLst>
              </p:cNvPr>
              <p:cNvCxnSpPr>
                <a:cxnSpLocks/>
                <a:stCxn id="1400" idx="3"/>
                <a:endCxn id="1371" idx="1"/>
              </p:cNvCxnSpPr>
              <p:nvPr/>
            </p:nvCxnSpPr>
            <p:spPr>
              <a:xfrm rot="5400000" flipH="1" flipV="1">
                <a:off x="2158651" y="1251415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3" name="Connector: Elbow 1402">
                <a:extLst>
                  <a:ext uri="{FF2B5EF4-FFF2-40B4-BE49-F238E27FC236}">
                    <a16:creationId xmlns:a16="http://schemas.microsoft.com/office/drawing/2014/main" id="{1C55624A-32E4-414F-81D7-6D09F61759EB}"/>
                  </a:ext>
                </a:extLst>
              </p:cNvPr>
              <p:cNvCxnSpPr>
                <a:cxnSpLocks/>
                <a:stCxn id="1398" idx="3"/>
                <a:endCxn id="1371" idx="2"/>
              </p:cNvCxnSpPr>
              <p:nvPr/>
            </p:nvCxnSpPr>
            <p:spPr>
              <a:xfrm rot="5400000" flipH="1" flipV="1">
                <a:off x="2418395" y="1348174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4" name="Straight Connector 1403">
                <a:extLst>
                  <a:ext uri="{FF2B5EF4-FFF2-40B4-BE49-F238E27FC236}">
                    <a16:creationId xmlns:a16="http://schemas.microsoft.com/office/drawing/2014/main" id="{F03F6CBA-F3A4-4241-B753-F8B706D075C7}"/>
                  </a:ext>
                </a:extLst>
              </p:cNvPr>
              <p:cNvCxnSpPr>
                <a:cxnSpLocks/>
                <a:endCxn id="1388" idx="3"/>
              </p:cNvCxnSpPr>
              <p:nvPr/>
            </p:nvCxnSpPr>
            <p:spPr>
              <a:xfrm flipH="1">
                <a:off x="3017548" y="3839793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05" name="Group 1404">
                <a:extLst>
                  <a:ext uri="{FF2B5EF4-FFF2-40B4-BE49-F238E27FC236}">
                    <a16:creationId xmlns:a16="http://schemas.microsoft.com/office/drawing/2014/main" id="{20FCB430-D9C7-468E-B426-355AB5686897}"/>
                  </a:ext>
                </a:extLst>
              </p:cNvPr>
              <p:cNvGrpSpPr/>
              <p:nvPr/>
            </p:nvGrpSpPr>
            <p:grpSpPr>
              <a:xfrm>
                <a:off x="2248868" y="1363906"/>
                <a:ext cx="115957" cy="115957"/>
                <a:chOff x="2227544" y="1339068"/>
                <a:chExt cx="115957" cy="115957"/>
              </a:xfrm>
            </p:grpSpPr>
            <p:sp>
              <p:nvSpPr>
                <p:cNvPr id="1462" name="Arc 1461">
                  <a:extLst>
                    <a:ext uri="{FF2B5EF4-FFF2-40B4-BE49-F238E27FC236}">
                      <a16:creationId xmlns:a16="http://schemas.microsoft.com/office/drawing/2014/main" id="{7AC86E28-FEAC-4906-853E-7EFE8BB9EB9E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63" name="Straight Connector 1462">
                  <a:extLst>
                    <a:ext uri="{FF2B5EF4-FFF2-40B4-BE49-F238E27FC236}">
                      <a16:creationId xmlns:a16="http://schemas.microsoft.com/office/drawing/2014/main" id="{920646A4-8633-4DE2-87C1-B0960FB83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4" name="Straight Connector 1463">
                  <a:extLst>
                    <a:ext uri="{FF2B5EF4-FFF2-40B4-BE49-F238E27FC236}">
                      <a16:creationId xmlns:a16="http://schemas.microsoft.com/office/drawing/2014/main" id="{CB55F673-F907-4068-830C-D041BD304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Straight Connector 1464">
                  <a:extLst>
                    <a:ext uri="{FF2B5EF4-FFF2-40B4-BE49-F238E27FC236}">
                      <a16:creationId xmlns:a16="http://schemas.microsoft.com/office/drawing/2014/main" id="{663B32D0-9428-4F69-BA1C-6B4B72D4D4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Straight Connector 1465">
                  <a:extLst>
                    <a:ext uri="{FF2B5EF4-FFF2-40B4-BE49-F238E27FC236}">
                      <a16:creationId xmlns:a16="http://schemas.microsoft.com/office/drawing/2014/main" id="{C4BFBE2C-F52B-412D-ADC5-644E43FAF5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7" name="Straight Connector 1466">
                  <a:extLst>
                    <a:ext uri="{FF2B5EF4-FFF2-40B4-BE49-F238E27FC236}">
                      <a16:creationId xmlns:a16="http://schemas.microsoft.com/office/drawing/2014/main" id="{ADDE6E80-829A-4F8E-8B48-F5E10E6B3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8" name="Straight Connector 1467">
                  <a:extLst>
                    <a:ext uri="{FF2B5EF4-FFF2-40B4-BE49-F238E27FC236}">
                      <a16:creationId xmlns:a16="http://schemas.microsoft.com/office/drawing/2014/main" id="{E75A7497-3313-4459-BDF7-14C47E57C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9" name="Rectangle 1468">
                  <a:extLst>
                    <a:ext uri="{FF2B5EF4-FFF2-40B4-BE49-F238E27FC236}">
                      <a16:creationId xmlns:a16="http://schemas.microsoft.com/office/drawing/2014/main" id="{4071FA39-EF5A-4756-B7B2-EE51029AD838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0" name="Rectangle 1469">
                  <a:extLst>
                    <a:ext uri="{FF2B5EF4-FFF2-40B4-BE49-F238E27FC236}">
                      <a16:creationId xmlns:a16="http://schemas.microsoft.com/office/drawing/2014/main" id="{061CEB0D-BBC0-4B96-B0BC-5967EDBFDF0C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06" name="Connector: Elbow 1405">
                <a:extLst>
                  <a:ext uri="{FF2B5EF4-FFF2-40B4-BE49-F238E27FC236}">
                    <a16:creationId xmlns:a16="http://schemas.microsoft.com/office/drawing/2014/main" id="{151FEE93-543D-4E7A-BC55-A5376437AABC}"/>
                  </a:ext>
                </a:extLst>
              </p:cNvPr>
              <p:cNvCxnSpPr>
                <a:cxnSpLocks/>
                <a:stCxn id="1366" idx="3"/>
                <a:endCxn id="1371" idx="2"/>
              </p:cNvCxnSpPr>
              <p:nvPr/>
            </p:nvCxnSpPr>
            <p:spPr>
              <a:xfrm rot="5400000" flipH="1" flipV="1">
                <a:off x="1984098" y="913877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7" name="Straight Connector 1406">
                <a:extLst>
                  <a:ext uri="{FF2B5EF4-FFF2-40B4-BE49-F238E27FC236}">
                    <a16:creationId xmlns:a16="http://schemas.microsoft.com/office/drawing/2014/main" id="{7A278920-F98B-487F-B7B8-9EC5489C2A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3533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8" name="Straight Connector 1407">
                <a:extLst>
                  <a:ext uri="{FF2B5EF4-FFF2-40B4-BE49-F238E27FC236}">
                    <a16:creationId xmlns:a16="http://schemas.microsoft.com/office/drawing/2014/main" id="{CE168CC7-2821-4AA5-B96F-593D267979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315807" y="333326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9" name="Straight Connector 1408">
                <a:extLst>
                  <a:ext uri="{FF2B5EF4-FFF2-40B4-BE49-F238E27FC236}">
                    <a16:creationId xmlns:a16="http://schemas.microsoft.com/office/drawing/2014/main" id="{7712E59C-9060-4A94-A5B6-F9DAD8018A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3533" y="332691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0" name="Straight Connector 1409">
                <a:extLst>
                  <a:ext uri="{FF2B5EF4-FFF2-40B4-BE49-F238E27FC236}">
                    <a16:creationId xmlns:a16="http://schemas.microsoft.com/office/drawing/2014/main" id="{CF9BA683-7236-4A63-A985-A5524E9E8A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285438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1" name="Straight Connector 1410">
                <a:extLst>
                  <a:ext uri="{FF2B5EF4-FFF2-40B4-BE49-F238E27FC236}">
                    <a16:creationId xmlns:a16="http://schemas.microsoft.com/office/drawing/2014/main" id="{2037BB93-48F6-43F1-8E11-8145B44FC02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317712" y="3323104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2" name="Isosceles Triangle 1411">
                <a:extLst>
                  <a:ext uri="{FF2B5EF4-FFF2-40B4-BE49-F238E27FC236}">
                    <a16:creationId xmlns:a16="http://schemas.microsoft.com/office/drawing/2014/main" id="{6E02104F-BA92-44E2-A1B2-A08EBE565F21}"/>
                  </a:ext>
                </a:extLst>
              </p:cNvPr>
              <p:cNvSpPr/>
              <p:nvPr/>
            </p:nvSpPr>
            <p:spPr>
              <a:xfrm flipH="1">
                <a:off x="1514230" y="319913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3" name="Isosceles Triangle 1412">
                <a:extLst>
                  <a:ext uri="{FF2B5EF4-FFF2-40B4-BE49-F238E27FC236}">
                    <a16:creationId xmlns:a16="http://schemas.microsoft.com/office/drawing/2014/main" id="{3167D051-D567-4A83-A498-3F5DB506E76F}"/>
                  </a:ext>
                </a:extLst>
              </p:cNvPr>
              <p:cNvSpPr/>
              <p:nvPr/>
            </p:nvSpPr>
            <p:spPr>
              <a:xfrm rot="10800000" flipH="1">
                <a:off x="1514230" y="311684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4" name="Connector: Elbow 1413">
                <a:extLst>
                  <a:ext uri="{FF2B5EF4-FFF2-40B4-BE49-F238E27FC236}">
                    <a16:creationId xmlns:a16="http://schemas.microsoft.com/office/drawing/2014/main" id="{AD7929CB-546A-42BD-A31D-33A48D363956}"/>
                  </a:ext>
                </a:extLst>
              </p:cNvPr>
              <p:cNvCxnSpPr>
                <a:cxnSpLocks/>
                <a:stCxn id="1413" idx="3"/>
                <a:endCxn id="1357" idx="2"/>
              </p:cNvCxnSpPr>
              <p:nvPr/>
            </p:nvCxnSpPr>
            <p:spPr>
              <a:xfrm rot="5400000" flipH="1" flipV="1">
                <a:off x="1466808" y="3021685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15" name="Isosceles Triangle 1414">
                <a:extLst>
                  <a:ext uri="{FF2B5EF4-FFF2-40B4-BE49-F238E27FC236}">
                    <a16:creationId xmlns:a16="http://schemas.microsoft.com/office/drawing/2014/main" id="{63F2E8AE-E07A-455B-BEFE-F18DB4DE5BC5}"/>
                  </a:ext>
                </a:extLst>
              </p:cNvPr>
              <p:cNvSpPr/>
              <p:nvPr/>
            </p:nvSpPr>
            <p:spPr>
              <a:xfrm flipH="1">
                <a:off x="2382223" y="31990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6" name="Isosceles Triangle 1415">
                <a:extLst>
                  <a:ext uri="{FF2B5EF4-FFF2-40B4-BE49-F238E27FC236}">
                    <a16:creationId xmlns:a16="http://schemas.microsoft.com/office/drawing/2014/main" id="{0CEBBE9C-B2B5-4866-8776-906F0EDB336D}"/>
                  </a:ext>
                </a:extLst>
              </p:cNvPr>
              <p:cNvSpPr/>
              <p:nvPr/>
            </p:nvSpPr>
            <p:spPr>
              <a:xfrm rot="10800000" flipH="1">
                <a:off x="2382223" y="311678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7" name="Connector: Elbow 1416">
                <a:extLst>
                  <a:ext uri="{FF2B5EF4-FFF2-40B4-BE49-F238E27FC236}">
                    <a16:creationId xmlns:a16="http://schemas.microsoft.com/office/drawing/2014/main" id="{B40619A8-8101-427C-9535-E9C8A7C22F8E}"/>
                  </a:ext>
                </a:extLst>
              </p:cNvPr>
              <p:cNvCxnSpPr>
                <a:cxnSpLocks/>
                <a:stCxn id="1416" idx="3"/>
                <a:endCxn id="1389" idx="2"/>
              </p:cNvCxnSpPr>
              <p:nvPr/>
            </p:nvCxnSpPr>
            <p:spPr>
              <a:xfrm rot="5400000" flipH="1" flipV="1">
                <a:off x="2335127" y="3021359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8" name="Connector: Elbow 1417">
                <a:extLst>
                  <a:ext uri="{FF2B5EF4-FFF2-40B4-BE49-F238E27FC236}">
                    <a16:creationId xmlns:a16="http://schemas.microsoft.com/office/drawing/2014/main" id="{E98FE489-8420-40D2-82E6-E80E7F23F0D9}"/>
                  </a:ext>
                </a:extLst>
              </p:cNvPr>
              <p:cNvCxnSpPr>
                <a:cxnSpLocks/>
                <a:stCxn id="1415" idx="3"/>
                <a:endCxn id="1412" idx="3"/>
              </p:cNvCxnSpPr>
              <p:nvPr/>
            </p:nvCxnSpPr>
            <p:spPr>
              <a:xfrm rot="5400000">
                <a:off x="1995932" y="2847411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19" name="Group 1418">
                <a:extLst>
                  <a:ext uri="{FF2B5EF4-FFF2-40B4-BE49-F238E27FC236}">
                    <a16:creationId xmlns:a16="http://schemas.microsoft.com/office/drawing/2014/main" id="{51D6009E-8976-4786-BC93-7B3A4E0A88B3}"/>
                  </a:ext>
                </a:extLst>
              </p:cNvPr>
              <p:cNvGrpSpPr/>
              <p:nvPr/>
            </p:nvGrpSpPr>
            <p:grpSpPr>
              <a:xfrm>
                <a:off x="1632570" y="3357282"/>
                <a:ext cx="115957" cy="115957"/>
                <a:chOff x="1376949" y="3671251"/>
                <a:chExt cx="115957" cy="115957"/>
              </a:xfrm>
            </p:grpSpPr>
            <p:sp>
              <p:nvSpPr>
                <p:cNvPr id="1458" name="Arc 1457">
                  <a:extLst>
                    <a:ext uri="{FF2B5EF4-FFF2-40B4-BE49-F238E27FC236}">
                      <a16:creationId xmlns:a16="http://schemas.microsoft.com/office/drawing/2014/main" id="{A57705D8-7C61-4130-8C5E-D641F41EF64E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59" name="Straight Connector 1458">
                  <a:extLst>
                    <a:ext uri="{FF2B5EF4-FFF2-40B4-BE49-F238E27FC236}">
                      <a16:creationId xmlns:a16="http://schemas.microsoft.com/office/drawing/2014/main" id="{ED47135B-5F5C-4666-ABC7-E728E904A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0" name="Rectangle 1459">
                  <a:extLst>
                    <a:ext uri="{FF2B5EF4-FFF2-40B4-BE49-F238E27FC236}">
                      <a16:creationId xmlns:a16="http://schemas.microsoft.com/office/drawing/2014/main" id="{D4B72B4C-10D7-4ACC-BC1D-3EE4685C9348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1" name="Rectangle 1460">
                  <a:extLst>
                    <a:ext uri="{FF2B5EF4-FFF2-40B4-BE49-F238E27FC236}">
                      <a16:creationId xmlns:a16="http://schemas.microsoft.com/office/drawing/2014/main" id="{AFB89A14-50D7-4467-A5B3-EF315524CDCC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0" name="Group 1419">
                <a:extLst>
                  <a:ext uri="{FF2B5EF4-FFF2-40B4-BE49-F238E27FC236}">
                    <a16:creationId xmlns:a16="http://schemas.microsoft.com/office/drawing/2014/main" id="{1337E382-5581-4429-A8C4-0EC203FC4038}"/>
                  </a:ext>
                </a:extLst>
              </p:cNvPr>
              <p:cNvGrpSpPr/>
              <p:nvPr/>
            </p:nvGrpSpPr>
            <p:grpSpPr>
              <a:xfrm>
                <a:off x="2243991" y="3357725"/>
                <a:ext cx="115957" cy="115957"/>
                <a:chOff x="1376949" y="3671251"/>
                <a:chExt cx="115957" cy="115957"/>
              </a:xfrm>
            </p:grpSpPr>
            <p:sp>
              <p:nvSpPr>
                <p:cNvPr id="1454" name="Arc 1453">
                  <a:extLst>
                    <a:ext uri="{FF2B5EF4-FFF2-40B4-BE49-F238E27FC236}">
                      <a16:creationId xmlns:a16="http://schemas.microsoft.com/office/drawing/2014/main" id="{4F42E149-38AA-40FF-84A1-0546ABEA0CAA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55" name="Straight Connector 1454">
                  <a:extLst>
                    <a:ext uri="{FF2B5EF4-FFF2-40B4-BE49-F238E27FC236}">
                      <a16:creationId xmlns:a16="http://schemas.microsoft.com/office/drawing/2014/main" id="{5620FBD9-E6E9-4EF1-9450-D58996AC2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6" name="Rectangle 1455">
                  <a:extLst>
                    <a:ext uri="{FF2B5EF4-FFF2-40B4-BE49-F238E27FC236}">
                      <a16:creationId xmlns:a16="http://schemas.microsoft.com/office/drawing/2014/main" id="{EB0B6355-6B3D-4050-BAA7-DB97490D7A07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7" name="Rectangle 1456">
                  <a:extLst>
                    <a:ext uri="{FF2B5EF4-FFF2-40B4-BE49-F238E27FC236}">
                      <a16:creationId xmlns:a16="http://schemas.microsoft.com/office/drawing/2014/main" id="{99C6D84E-61BC-4A6D-B146-63814396AE0D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21" name="Connector: Elbow 1420">
                <a:extLst>
                  <a:ext uri="{FF2B5EF4-FFF2-40B4-BE49-F238E27FC236}">
                    <a16:creationId xmlns:a16="http://schemas.microsoft.com/office/drawing/2014/main" id="{2DB0F045-D9EA-4E4F-828A-703755BAFEEA}"/>
                  </a:ext>
                </a:extLst>
              </p:cNvPr>
              <p:cNvCxnSpPr>
                <a:cxnSpLocks/>
                <a:stCxn id="1370" idx="3"/>
                <a:endCxn id="1392" idx="3"/>
              </p:cNvCxnSpPr>
              <p:nvPr/>
            </p:nvCxnSpPr>
            <p:spPr>
              <a:xfrm flipV="1">
                <a:off x="1304788" y="3281433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22" name="Group 1421">
                <a:extLst>
                  <a:ext uri="{FF2B5EF4-FFF2-40B4-BE49-F238E27FC236}">
                    <a16:creationId xmlns:a16="http://schemas.microsoft.com/office/drawing/2014/main" id="{CE72D2F0-47D3-4809-B9C4-AAD6843D9CFC}"/>
                  </a:ext>
                </a:extLst>
              </p:cNvPr>
              <p:cNvGrpSpPr/>
              <p:nvPr/>
            </p:nvGrpSpPr>
            <p:grpSpPr>
              <a:xfrm>
                <a:off x="1628920" y="3483642"/>
                <a:ext cx="115957" cy="115957"/>
                <a:chOff x="1376949" y="3671251"/>
                <a:chExt cx="115957" cy="115957"/>
              </a:xfrm>
            </p:grpSpPr>
            <p:sp>
              <p:nvSpPr>
                <p:cNvPr id="1450" name="Arc 1449">
                  <a:extLst>
                    <a:ext uri="{FF2B5EF4-FFF2-40B4-BE49-F238E27FC236}">
                      <a16:creationId xmlns:a16="http://schemas.microsoft.com/office/drawing/2014/main" id="{AF1470A1-4379-4C25-A0DE-349FA7B6CFB3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51" name="Straight Connector 1450">
                  <a:extLst>
                    <a:ext uri="{FF2B5EF4-FFF2-40B4-BE49-F238E27FC236}">
                      <a16:creationId xmlns:a16="http://schemas.microsoft.com/office/drawing/2014/main" id="{17299893-B057-4A45-A832-055C70738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2" name="Rectangle 1451">
                  <a:extLst>
                    <a:ext uri="{FF2B5EF4-FFF2-40B4-BE49-F238E27FC236}">
                      <a16:creationId xmlns:a16="http://schemas.microsoft.com/office/drawing/2014/main" id="{9534BFD3-33DD-402C-8F58-08759A30C2A0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3" name="Rectangle 1452">
                  <a:extLst>
                    <a:ext uri="{FF2B5EF4-FFF2-40B4-BE49-F238E27FC236}">
                      <a16:creationId xmlns:a16="http://schemas.microsoft.com/office/drawing/2014/main" id="{F855615E-E1C9-4351-9C7F-C294A981914D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23" name="Connector: Elbow 1422">
                <a:extLst>
                  <a:ext uri="{FF2B5EF4-FFF2-40B4-BE49-F238E27FC236}">
                    <a16:creationId xmlns:a16="http://schemas.microsoft.com/office/drawing/2014/main" id="{3C54D368-60D2-4B0D-8C5D-FA314F40F658}"/>
                  </a:ext>
                </a:extLst>
              </p:cNvPr>
              <p:cNvCxnSpPr>
                <a:cxnSpLocks/>
                <a:stCxn id="1387" idx="0"/>
                <a:endCxn id="1362" idx="3"/>
              </p:cNvCxnSpPr>
              <p:nvPr/>
            </p:nvCxnSpPr>
            <p:spPr>
              <a:xfrm rot="16200000" flipV="1">
                <a:off x="2119250" y="2852734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24" name="Isosceles Triangle 1423">
                <a:extLst>
                  <a:ext uri="{FF2B5EF4-FFF2-40B4-BE49-F238E27FC236}">
                    <a16:creationId xmlns:a16="http://schemas.microsoft.com/office/drawing/2014/main" id="{463C9383-EB55-442E-B559-11A3F48CB0EF}"/>
                  </a:ext>
                </a:extLst>
              </p:cNvPr>
              <p:cNvSpPr/>
              <p:nvPr/>
            </p:nvSpPr>
            <p:spPr>
              <a:xfrm flipH="1">
                <a:off x="1513627" y="171854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5" name="Isosceles Triangle 1424">
                <a:extLst>
                  <a:ext uri="{FF2B5EF4-FFF2-40B4-BE49-F238E27FC236}">
                    <a16:creationId xmlns:a16="http://schemas.microsoft.com/office/drawing/2014/main" id="{8356455E-C6A1-4065-9902-DBD568A38EA9}"/>
                  </a:ext>
                </a:extLst>
              </p:cNvPr>
              <p:cNvSpPr/>
              <p:nvPr/>
            </p:nvSpPr>
            <p:spPr>
              <a:xfrm rot="10800000" flipH="1">
                <a:off x="1513627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6" name="Isosceles Triangle 1425">
                <a:extLst>
                  <a:ext uri="{FF2B5EF4-FFF2-40B4-BE49-F238E27FC236}">
                    <a16:creationId xmlns:a16="http://schemas.microsoft.com/office/drawing/2014/main" id="{9900D3BF-3AD3-40BB-9D1F-831F029A6555}"/>
                  </a:ext>
                </a:extLst>
              </p:cNvPr>
              <p:cNvSpPr/>
              <p:nvPr/>
            </p:nvSpPr>
            <p:spPr>
              <a:xfrm flipH="1">
                <a:off x="2382222" y="172362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7" name="Isosceles Triangle 1426">
                <a:extLst>
                  <a:ext uri="{FF2B5EF4-FFF2-40B4-BE49-F238E27FC236}">
                    <a16:creationId xmlns:a16="http://schemas.microsoft.com/office/drawing/2014/main" id="{6B13194E-3DFC-48EC-8EB9-34B552E0721D}"/>
                  </a:ext>
                </a:extLst>
              </p:cNvPr>
              <p:cNvSpPr/>
              <p:nvPr/>
            </p:nvSpPr>
            <p:spPr>
              <a:xfrm rot="10800000" flipH="1">
                <a:off x="2382222" y="163624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0" name="Group 1429">
                <a:extLst>
                  <a:ext uri="{FF2B5EF4-FFF2-40B4-BE49-F238E27FC236}">
                    <a16:creationId xmlns:a16="http://schemas.microsoft.com/office/drawing/2014/main" id="{E9F68B04-D078-4EB5-AD5E-B0089B67B7E6}"/>
                  </a:ext>
                </a:extLst>
              </p:cNvPr>
              <p:cNvGrpSpPr/>
              <p:nvPr/>
            </p:nvGrpSpPr>
            <p:grpSpPr>
              <a:xfrm>
                <a:off x="2243964" y="1199379"/>
                <a:ext cx="115957" cy="115957"/>
                <a:chOff x="2227544" y="1339068"/>
                <a:chExt cx="115957" cy="115957"/>
              </a:xfrm>
            </p:grpSpPr>
            <p:sp>
              <p:nvSpPr>
                <p:cNvPr id="1441" name="Arc 1440">
                  <a:extLst>
                    <a:ext uri="{FF2B5EF4-FFF2-40B4-BE49-F238E27FC236}">
                      <a16:creationId xmlns:a16="http://schemas.microsoft.com/office/drawing/2014/main" id="{0CC7E86B-32B7-420C-8D76-4773061DFD56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42" name="Straight Connector 1441">
                  <a:extLst>
                    <a:ext uri="{FF2B5EF4-FFF2-40B4-BE49-F238E27FC236}">
                      <a16:creationId xmlns:a16="http://schemas.microsoft.com/office/drawing/2014/main" id="{4948C454-7C91-469D-95D3-D44D3770B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3" name="Straight Connector 1442">
                  <a:extLst>
                    <a:ext uri="{FF2B5EF4-FFF2-40B4-BE49-F238E27FC236}">
                      <a16:creationId xmlns:a16="http://schemas.microsoft.com/office/drawing/2014/main" id="{DDE98EC7-B10C-4328-B44A-D864196C5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4" name="Straight Connector 1443">
                  <a:extLst>
                    <a:ext uri="{FF2B5EF4-FFF2-40B4-BE49-F238E27FC236}">
                      <a16:creationId xmlns:a16="http://schemas.microsoft.com/office/drawing/2014/main" id="{C02900D6-1201-4A41-BCA3-C6566496F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5" name="Straight Connector 1444">
                  <a:extLst>
                    <a:ext uri="{FF2B5EF4-FFF2-40B4-BE49-F238E27FC236}">
                      <a16:creationId xmlns:a16="http://schemas.microsoft.com/office/drawing/2014/main" id="{E43EC219-CD37-4F37-B546-27B72F9BE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6" name="Straight Connector 1445">
                  <a:extLst>
                    <a:ext uri="{FF2B5EF4-FFF2-40B4-BE49-F238E27FC236}">
                      <a16:creationId xmlns:a16="http://schemas.microsoft.com/office/drawing/2014/main" id="{CA43F47A-958E-4F41-8A2D-4F6B4ED35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7" name="Straight Connector 1446">
                  <a:extLst>
                    <a:ext uri="{FF2B5EF4-FFF2-40B4-BE49-F238E27FC236}">
                      <a16:creationId xmlns:a16="http://schemas.microsoft.com/office/drawing/2014/main" id="{C1A189A2-C132-4059-8A83-720DE80782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8" name="Rectangle 1447">
                  <a:extLst>
                    <a:ext uri="{FF2B5EF4-FFF2-40B4-BE49-F238E27FC236}">
                      <a16:creationId xmlns:a16="http://schemas.microsoft.com/office/drawing/2014/main" id="{E4EFEEDE-C9C2-4ECA-BE70-320DE308FDD3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9" name="Rectangle 1448">
                  <a:extLst>
                    <a:ext uri="{FF2B5EF4-FFF2-40B4-BE49-F238E27FC236}">
                      <a16:creationId xmlns:a16="http://schemas.microsoft.com/office/drawing/2014/main" id="{F5750652-B273-41CD-840C-A2AB45F37CAF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1" name="Group 1430">
                <a:extLst>
                  <a:ext uri="{FF2B5EF4-FFF2-40B4-BE49-F238E27FC236}">
                    <a16:creationId xmlns:a16="http://schemas.microsoft.com/office/drawing/2014/main" id="{B6F997E0-4B67-48AA-A24D-207579528920}"/>
                  </a:ext>
                </a:extLst>
              </p:cNvPr>
              <p:cNvGrpSpPr/>
              <p:nvPr/>
            </p:nvGrpSpPr>
            <p:grpSpPr>
              <a:xfrm>
                <a:off x="2377728" y="1360792"/>
                <a:ext cx="115957" cy="115957"/>
                <a:chOff x="1376949" y="3671251"/>
                <a:chExt cx="115957" cy="115957"/>
              </a:xfrm>
            </p:grpSpPr>
            <p:sp>
              <p:nvSpPr>
                <p:cNvPr id="1437" name="Arc 1436">
                  <a:extLst>
                    <a:ext uri="{FF2B5EF4-FFF2-40B4-BE49-F238E27FC236}">
                      <a16:creationId xmlns:a16="http://schemas.microsoft.com/office/drawing/2014/main" id="{8C9C1F75-2BC8-4D0C-8A9D-5D2D0DD91A5B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38" name="Straight Connector 1437">
                  <a:extLst>
                    <a:ext uri="{FF2B5EF4-FFF2-40B4-BE49-F238E27FC236}">
                      <a16:creationId xmlns:a16="http://schemas.microsoft.com/office/drawing/2014/main" id="{00503AF7-2AF8-4E50-8925-F0D23A3A5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9" name="Rectangle 1438">
                  <a:extLst>
                    <a:ext uri="{FF2B5EF4-FFF2-40B4-BE49-F238E27FC236}">
                      <a16:creationId xmlns:a16="http://schemas.microsoft.com/office/drawing/2014/main" id="{9D631026-B1D0-472A-94B0-095CD6F7F8ED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0" name="Rectangle 1439">
                  <a:extLst>
                    <a:ext uri="{FF2B5EF4-FFF2-40B4-BE49-F238E27FC236}">
                      <a16:creationId xmlns:a16="http://schemas.microsoft.com/office/drawing/2014/main" id="{9C51367F-8617-45A3-8680-F362DB9AE75E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32" name="Connector: Elbow 1431">
                <a:extLst>
                  <a:ext uri="{FF2B5EF4-FFF2-40B4-BE49-F238E27FC236}">
                    <a16:creationId xmlns:a16="http://schemas.microsoft.com/office/drawing/2014/main" id="{3C95903B-6D91-4C71-B939-4A1985570D9F}"/>
                  </a:ext>
                </a:extLst>
              </p:cNvPr>
              <p:cNvCxnSpPr>
                <a:cxnSpLocks/>
                <a:stCxn id="1425" idx="3"/>
                <a:endCxn id="1427" idx="3"/>
              </p:cNvCxnSpPr>
              <p:nvPr/>
            </p:nvCxnSpPr>
            <p:spPr>
              <a:xfrm rot="5400000" flipH="1" flipV="1">
                <a:off x="1995656" y="1201947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433" name="Isosceles Triangle 1432">
                <a:extLst>
                  <a:ext uri="{FF2B5EF4-FFF2-40B4-BE49-F238E27FC236}">
                    <a16:creationId xmlns:a16="http://schemas.microsoft.com/office/drawing/2014/main" id="{D331AAD8-C1BC-4FF0-908D-5BAFE9C4149D}"/>
                  </a:ext>
                </a:extLst>
              </p:cNvPr>
              <p:cNvSpPr/>
              <p:nvPr/>
            </p:nvSpPr>
            <p:spPr>
              <a:xfrm rot="16200000" flipH="1">
                <a:off x="1975740" y="121546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4" name="Isosceles Triangle 1433">
                <a:extLst>
                  <a:ext uri="{FF2B5EF4-FFF2-40B4-BE49-F238E27FC236}">
                    <a16:creationId xmlns:a16="http://schemas.microsoft.com/office/drawing/2014/main" id="{9CF7A0A9-A445-43E7-B704-1F53EF9F3F35}"/>
                  </a:ext>
                </a:extLst>
              </p:cNvPr>
              <p:cNvSpPr/>
              <p:nvPr/>
            </p:nvSpPr>
            <p:spPr>
              <a:xfrm rot="5400000" flipH="1">
                <a:off x="1893444" y="121546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5" name="Isosceles Triangle 1434">
                <a:extLst>
                  <a:ext uri="{FF2B5EF4-FFF2-40B4-BE49-F238E27FC236}">
                    <a16:creationId xmlns:a16="http://schemas.microsoft.com/office/drawing/2014/main" id="{8709E46A-6AD3-4422-A43E-27D70F82EC10}"/>
                  </a:ext>
                </a:extLst>
              </p:cNvPr>
              <p:cNvSpPr/>
              <p:nvPr/>
            </p:nvSpPr>
            <p:spPr>
              <a:xfrm rot="16200000" flipH="1">
                <a:off x="1984690" y="33848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6" name="Isosceles Triangle 1435">
                <a:extLst>
                  <a:ext uri="{FF2B5EF4-FFF2-40B4-BE49-F238E27FC236}">
                    <a16:creationId xmlns:a16="http://schemas.microsoft.com/office/drawing/2014/main" id="{B5E43ABA-474A-4069-AD9F-5625BF41D26F}"/>
                  </a:ext>
                </a:extLst>
              </p:cNvPr>
              <p:cNvSpPr/>
              <p:nvPr/>
            </p:nvSpPr>
            <p:spPr>
              <a:xfrm rot="5400000" flipH="1">
                <a:off x="1902394" y="338480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9" name="Connector: Elbow 1428">
                <a:extLst>
                  <a:ext uri="{FF2B5EF4-FFF2-40B4-BE49-F238E27FC236}">
                    <a16:creationId xmlns:a16="http://schemas.microsoft.com/office/drawing/2014/main" id="{FF2160AA-0029-4FF5-8BFA-81B32BFD6E78}"/>
                  </a:ext>
                </a:extLst>
              </p:cNvPr>
              <p:cNvCxnSpPr>
                <a:cxnSpLocks/>
                <a:stCxn id="1424" idx="3"/>
                <a:endCxn id="1357" idx="0"/>
              </p:cNvCxnSpPr>
              <p:nvPr/>
            </p:nvCxnSpPr>
            <p:spPr>
              <a:xfrm rot="16200000" flipH="1">
                <a:off x="1466872" y="1895322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428" name="Connector: Elbow 1427">
                <a:extLst>
                  <a:ext uri="{FF2B5EF4-FFF2-40B4-BE49-F238E27FC236}">
                    <a16:creationId xmlns:a16="http://schemas.microsoft.com/office/drawing/2014/main" id="{972385F3-4CE8-48DE-B69B-BA26220CACB3}"/>
                  </a:ext>
                </a:extLst>
              </p:cNvPr>
              <p:cNvCxnSpPr>
                <a:cxnSpLocks/>
                <a:stCxn id="1426" idx="3"/>
                <a:endCxn id="1389" idx="0"/>
              </p:cNvCxnSpPr>
              <p:nvPr/>
            </p:nvCxnSpPr>
            <p:spPr>
              <a:xfrm rot="16200000" flipH="1">
                <a:off x="2338006" y="1897863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D11FE9D2-27C6-45EF-B9DE-558CB414A785}"/>
                </a:ext>
              </a:extLst>
            </p:cNvPr>
            <p:cNvGrpSpPr/>
            <p:nvPr/>
          </p:nvGrpSpPr>
          <p:grpSpPr>
            <a:xfrm>
              <a:off x="4715943" y="921846"/>
              <a:ext cx="2765439" cy="2969871"/>
              <a:chOff x="4715943" y="921846"/>
              <a:chExt cx="2765439" cy="2969871"/>
            </a:xfrm>
          </p:grpSpPr>
          <p:cxnSp>
            <p:nvCxnSpPr>
              <p:cNvPr id="1241" name="Connector: Elbow 1240">
                <a:extLst>
                  <a:ext uri="{FF2B5EF4-FFF2-40B4-BE49-F238E27FC236}">
                    <a16:creationId xmlns:a16="http://schemas.microsoft.com/office/drawing/2014/main" id="{DDC6F125-13EA-495C-BACA-B7DBDB8BECBA}"/>
                  </a:ext>
                </a:extLst>
              </p:cNvPr>
              <p:cNvCxnSpPr>
                <a:cxnSpLocks/>
                <a:stCxn id="1272" idx="0"/>
                <a:endCxn id="1279" idx="3"/>
              </p:cNvCxnSpPr>
              <p:nvPr/>
            </p:nvCxnSpPr>
            <p:spPr>
              <a:xfrm rot="16200000" flipV="1">
                <a:off x="6741467" y="3284944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329F14DC-8F73-4A07-BBD9-F03D40B1521C}"/>
                  </a:ext>
                </a:extLst>
              </p:cNvPr>
              <p:cNvSpPr/>
              <p:nvPr/>
            </p:nvSpPr>
            <p:spPr>
              <a:xfrm>
                <a:off x="5621296" y="1988327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243" name="Connector: Elbow 1242">
                <a:extLst>
                  <a:ext uri="{FF2B5EF4-FFF2-40B4-BE49-F238E27FC236}">
                    <a16:creationId xmlns:a16="http://schemas.microsoft.com/office/drawing/2014/main" id="{9F6D010E-BA35-4ECD-B43C-20D1069F8ABE}"/>
                  </a:ext>
                </a:extLst>
              </p:cNvPr>
              <p:cNvCxnSpPr>
                <a:cxnSpLocks/>
                <a:stCxn id="1246" idx="3"/>
                <a:endCxn id="1242" idx="2"/>
              </p:cNvCxnSpPr>
              <p:nvPr/>
            </p:nvCxnSpPr>
            <p:spPr>
              <a:xfrm rot="5400000" flipH="1" flipV="1">
                <a:off x="5590435" y="2955306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45" name="Isosceles Triangle 1244">
                <a:extLst>
                  <a:ext uri="{FF2B5EF4-FFF2-40B4-BE49-F238E27FC236}">
                    <a16:creationId xmlns:a16="http://schemas.microsoft.com/office/drawing/2014/main" id="{1BF9E6C0-0C76-4A43-B7AC-B9096A2C82D7}"/>
                  </a:ext>
                </a:extLst>
              </p:cNvPr>
              <p:cNvSpPr/>
              <p:nvPr/>
            </p:nvSpPr>
            <p:spPr>
              <a:xfrm flipH="1">
                <a:off x="5573564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6" name="Isosceles Triangle 1245">
                <a:extLst>
                  <a:ext uri="{FF2B5EF4-FFF2-40B4-BE49-F238E27FC236}">
                    <a16:creationId xmlns:a16="http://schemas.microsoft.com/office/drawing/2014/main" id="{B82D1FA3-A52D-487E-B07D-76718A71C334}"/>
                  </a:ext>
                </a:extLst>
              </p:cNvPr>
              <p:cNvSpPr/>
              <p:nvPr/>
            </p:nvSpPr>
            <p:spPr>
              <a:xfrm rot="10800000" flipH="1">
                <a:off x="5573564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7" name="Isosceles Triangle 1246">
                <a:extLst>
                  <a:ext uri="{FF2B5EF4-FFF2-40B4-BE49-F238E27FC236}">
                    <a16:creationId xmlns:a16="http://schemas.microsoft.com/office/drawing/2014/main" id="{C9E943F6-B044-4E5F-994F-B59A0469A7C4}"/>
                  </a:ext>
                </a:extLst>
              </p:cNvPr>
              <p:cNvSpPr/>
              <p:nvPr/>
            </p:nvSpPr>
            <p:spPr>
              <a:xfrm flipH="1">
                <a:off x="5830739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8" name="Isosceles Triangle 1247">
                <a:extLst>
                  <a:ext uri="{FF2B5EF4-FFF2-40B4-BE49-F238E27FC236}">
                    <a16:creationId xmlns:a16="http://schemas.microsoft.com/office/drawing/2014/main" id="{8D824C4B-F158-45CC-8612-DB45D35B062C}"/>
                  </a:ext>
                </a:extLst>
              </p:cNvPr>
              <p:cNvSpPr/>
              <p:nvPr/>
            </p:nvSpPr>
            <p:spPr>
              <a:xfrm rot="10800000" flipH="1">
                <a:off x="5830739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9" name="Connector: Elbow 1248">
                <a:extLst>
                  <a:ext uri="{FF2B5EF4-FFF2-40B4-BE49-F238E27FC236}">
                    <a16:creationId xmlns:a16="http://schemas.microsoft.com/office/drawing/2014/main" id="{869AB073-B320-4D3E-9CF0-15D5EB10290C}"/>
                  </a:ext>
                </a:extLst>
              </p:cNvPr>
              <p:cNvCxnSpPr>
                <a:cxnSpLocks/>
                <a:stCxn id="1252" idx="3"/>
              </p:cNvCxnSpPr>
              <p:nvPr/>
            </p:nvCxnSpPr>
            <p:spPr>
              <a:xfrm rot="16200000" flipH="1" flipV="1">
                <a:off x="5719021" y="1828878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0" name="Connector: Elbow 1249">
                <a:extLst>
                  <a:ext uri="{FF2B5EF4-FFF2-40B4-BE49-F238E27FC236}">
                    <a16:creationId xmlns:a16="http://schemas.microsoft.com/office/drawing/2014/main" id="{B8F00F75-C494-4CC9-B3BB-7EB3952801CC}"/>
                  </a:ext>
                </a:extLst>
              </p:cNvPr>
              <p:cNvCxnSpPr>
                <a:cxnSpLocks/>
                <a:stCxn id="1254" idx="3"/>
              </p:cNvCxnSpPr>
              <p:nvPr/>
            </p:nvCxnSpPr>
            <p:spPr>
              <a:xfrm rot="5400000" flipV="1">
                <a:off x="5590433" y="1828879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51" name="Isosceles Triangle 1250">
                <a:extLst>
                  <a:ext uri="{FF2B5EF4-FFF2-40B4-BE49-F238E27FC236}">
                    <a16:creationId xmlns:a16="http://schemas.microsoft.com/office/drawing/2014/main" id="{9A522F7C-BBC7-49EB-AB60-E36A85DEA374}"/>
                  </a:ext>
                </a:extLst>
              </p:cNvPr>
              <p:cNvSpPr/>
              <p:nvPr/>
            </p:nvSpPr>
            <p:spPr>
              <a:xfrm rot="10800000" flipH="1">
                <a:off x="5830739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2" name="Isosceles Triangle 1251">
                <a:extLst>
                  <a:ext uri="{FF2B5EF4-FFF2-40B4-BE49-F238E27FC236}">
                    <a16:creationId xmlns:a16="http://schemas.microsoft.com/office/drawing/2014/main" id="{E7CBD18C-399F-4266-BD55-20EB2CB79142}"/>
                  </a:ext>
                </a:extLst>
              </p:cNvPr>
              <p:cNvSpPr/>
              <p:nvPr/>
            </p:nvSpPr>
            <p:spPr>
              <a:xfrm flipH="1">
                <a:off x="5830739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3" name="Isosceles Triangle 1252">
                <a:extLst>
                  <a:ext uri="{FF2B5EF4-FFF2-40B4-BE49-F238E27FC236}">
                    <a16:creationId xmlns:a16="http://schemas.microsoft.com/office/drawing/2014/main" id="{659C59D9-3CB4-405F-999E-1F034DBDEA40}"/>
                  </a:ext>
                </a:extLst>
              </p:cNvPr>
              <p:cNvSpPr/>
              <p:nvPr/>
            </p:nvSpPr>
            <p:spPr>
              <a:xfrm rot="10800000" flipH="1">
                <a:off x="5573564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4" name="Isosceles Triangle 1253">
                <a:extLst>
                  <a:ext uri="{FF2B5EF4-FFF2-40B4-BE49-F238E27FC236}">
                    <a16:creationId xmlns:a16="http://schemas.microsoft.com/office/drawing/2014/main" id="{3953D43A-473F-453F-B446-621687A00AB0}"/>
                  </a:ext>
                </a:extLst>
              </p:cNvPr>
              <p:cNvSpPr/>
              <p:nvPr/>
            </p:nvSpPr>
            <p:spPr>
              <a:xfrm flipH="1">
                <a:off x="5573564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A5004BBD-9E5F-4351-BEE7-F85C3E9E18FD}"/>
                  </a:ext>
                </a:extLst>
              </p:cNvPr>
              <p:cNvSpPr/>
              <p:nvPr/>
            </p:nvSpPr>
            <p:spPr>
              <a:xfrm>
                <a:off x="5166740" y="3445309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0908CD9F-6B10-4AFB-AC39-FFB5DBB9187F}"/>
                  </a:ext>
                </a:extLst>
              </p:cNvPr>
              <p:cNvSpPr/>
              <p:nvPr/>
            </p:nvSpPr>
            <p:spPr>
              <a:xfrm>
                <a:off x="6730669" y="1006681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1257" name="Isosceles Triangle 1256">
                <a:extLst>
                  <a:ext uri="{FF2B5EF4-FFF2-40B4-BE49-F238E27FC236}">
                    <a16:creationId xmlns:a16="http://schemas.microsoft.com/office/drawing/2014/main" id="{ACFA93E5-0BC4-463D-95E3-729BA4B43903}"/>
                  </a:ext>
                </a:extLst>
              </p:cNvPr>
              <p:cNvSpPr/>
              <p:nvPr/>
            </p:nvSpPr>
            <p:spPr>
              <a:xfrm rot="16200000" flipH="1">
                <a:off x="4914709" y="35015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8" name="Isosceles Triangle 1257">
                <a:extLst>
                  <a:ext uri="{FF2B5EF4-FFF2-40B4-BE49-F238E27FC236}">
                    <a16:creationId xmlns:a16="http://schemas.microsoft.com/office/drawing/2014/main" id="{E7811EA4-4F8E-42D4-B4F8-72AAF1175AEF}"/>
                  </a:ext>
                </a:extLst>
              </p:cNvPr>
              <p:cNvSpPr/>
              <p:nvPr/>
            </p:nvSpPr>
            <p:spPr>
              <a:xfrm rot="5400000" flipH="1">
                <a:off x="4832413" y="35015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2B26CDB4-F7A4-4D8D-8157-9287563BB2C1}"/>
                  </a:ext>
                </a:extLst>
              </p:cNvPr>
              <p:cNvCxnSpPr>
                <a:stCxn id="1258" idx="0"/>
                <a:endCxn id="1260" idx="1"/>
              </p:cNvCxnSpPr>
              <p:nvPr/>
            </p:nvCxnSpPr>
            <p:spPr>
              <a:xfrm rot="5400000" flipH="1">
                <a:off x="4828491" y="3449871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0" name="Partial Circle 1259">
                <a:extLst>
                  <a:ext uri="{FF2B5EF4-FFF2-40B4-BE49-F238E27FC236}">
                    <a16:creationId xmlns:a16="http://schemas.microsoft.com/office/drawing/2014/main" id="{17721BA5-5962-4C63-A925-6B5AB7B6880F}"/>
                  </a:ext>
                </a:extLst>
              </p:cNvPr>
              <p:cNvSpPr/>
              <p:nvPr/>
            </p:nvSpPr>
            <p:spPr>
              <a:xfrm rot="10800000">
                <a:off x="4838996" y="3357070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1" name="Connector: Elbow 1260">
                <a:extLst>
                  <a:ext uri="{FF2B5EF4-FFF2-40B4-BE49-F238E27FC236}">
                    <a16:creationId xmlns:a16="http://schemas.microsoft.com/office/drawing/2014/main" id="{FAF994C3-8BE0-4F92-BA28-E36D39CA92B4}"/>
                  </a:ext>
                </a:extLst>
              </p:cNvPr>
              <p:cNvCxnSpPr>
                <a:stCxn id="1255" idx="3"/>
                <a:endCxn id="1245" idx="3"/>
              </p:cNvCxnSpPr>
              <p:nvPr/>
            </p:nvCxnSpPr>
            <p:spPr>
              <a:xfrm flipV="1">
                <a:off x="5492708" y="3279346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137EF1F7-DA3C-4074-91E5-EC50325B86D5}"/>
                  </a:ext>
                </a:extLst>
              </p:cNvPr>
              <p:cNvCxnSpPr>
                <a:stCxn id="1255" idx="1"/>
              </p:cNvCxnSpPr>
              <p:nvPr/>
            </p:nvCxnSpPr>
            <p:spPr>
              <a:xfrm flipH="1">
                <a:off x="5005028" y="3544637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1DD5EB87-8261-42FB-A70B-0372848842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5943" y="3542672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4" name="Isosceles Triangle 1263">
                <a:extLst>
                  <a:ext uri="{FF2B5EF4-FFF2-40B4-BE49-F238E27FC236}">
                    <a16:creationId xmlns:a16="http://schemas.microsoft.com/office/drawing/2014/main" id="{75F00E82-5A8D-4273-A99E-2CED86A47C69}"/>
                  </a:ext>
                </a:extLst>
              </p:cNvPr>
              <p:cNvSpPr/>
              <p:nvPr/>
            </p:nvSpPr>
            <p:spPr>
              <a:xfrm rot="16200000" flipH="1">
                <a:off x="7262426" y="10642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5" name="Isosceles Triangle 1264">
                <a:extLst>
                  <a:ext uri="{FF2B5EF4-FFF2-40B4-BE49-F238E27FC236}">
                    <a16:creationId xmlns:a16="http://schemas.microsoft.com/office/drawing/2014/main" id="{DE4CEAA8-0ABF-480D-95F5-F5690CF15BB2}"/>
                  </a:ext>
                </a:extLst>
              </p:cNvPr>
              <p:cNvSpPr/>
              <p:nvPr/>
            </p:nvSpPr>
            <p:spPr>
              <a:xfrm rot="5400000" flipH="1">
                <a:off x="7180130" y="106428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E5BB51E2-7B61-4E43-BD50-987456510796}"/>
                  </a:ext>
                </a:extLst>
              </p:cNvPr>
              <p:cNvCxnSpPr>
                <a:stCxn id="1265" idx="0"/>
                <a:endCxn id="1267" idx="1"/>
              </p:cNvCxnSpPr>
              <p:nvPr/>
            </p:nvCxnSpPr>
            <p:spPr>
              <a:xfrm flipH="1" flipV="1">
                <a:off x="7269009" y="921846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7" name="Partial Circle 1266">
                <a:extLst>
                  <a:ext uri="{FF2B5EF4-FFF2-40B4-BE49-F238E27FC236}">
                    <a16:creationId xmlns:a16="http://schemas.microsoft.com/office/drawing/2014/main" id="{E2026D76-9B0F-44DD-9C9F-9BAF61818B85}"/>
                  </a:ext>
                </a:extLst>
              </p:cNvPr>
              <p:cNvSpPr/>
              <p:nvPr/>
            </p:nvSpPr>
            <p:spPr>
              <a:xfrm rot="10800000">
                <a:off x="7186713" y="921846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8" name="Straight Connector 1267">
                <a:extLst>
                  <a:ext uri="{FF2B5EF4-FFF2-40B4-BE49-F238E27FC236}">
                    <a16:creationId xmlns:a16="http://schemas.microsoft.com/office/drawing/2014/main" id="{3B5F7123-E547-4E19-A409-0C4E9948A11D}"/>
                  </a:ext>
                </a:extLst>
              </p:cNvPr>
              <p:cNvCxnSpPr>
                <a:cxnSpLocks/>
                <a:stCxn id="1265" idx="3"/>
                <a:endCxn id="1256" idx="3"/>
              </p:cNvCxnSpPr>
              <p:nvPr/>
            </p:nvCxnSpPr>
            <p:spPr>
              <a:xfrm flipH="1">
                <a:off x="7056637" y="1105433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9" name="Straight Connector 1268">
                <a:extLst>
                  <a:ext uri="{FF2B5EF4-FFF2-40B4-BE49-F238E27FC236}">
                    <a16:creationId xmlns:a16="http://schemas.microsoft.com/office/drawing/2014/main" id="{6BC3BB63-5214-4140-BB26-E5D84656C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51305" y="1107477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0" name="Connector: Elbow 1269">
                <a:extLst>
                  <a:ext uri="{FF2B5EF4-FFF2-40B4-BE49-F238E27FC236}">
                    <a16:creationId xmlns:a16="http://schemas.microsoft.com/office/drawing/2014/main" id="{1C062C7B-A2E1-4AFB-9ECC-3FBDB8498FD9}"/>
                  </a:ext>
                </a:extLst>
              </p:cNvPr>
              <p:cNvCxnSpPr>
                <a:cxnSpLocks/>
                <a:stCxn id="1253" idx="3"/>
                <a:endCxn id="1256" idx="1"/>
              </p:cNvCxnSpPr>
              <p:nvPr/>
            </p:nvCxnSpPr>
            <p:spPr>
              <a:xfrm rot="5400000" flipH="1" flipV="1">
                <a:off x="5912274" y="815031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71" name="Isosceles Triangle 1270">
                <a:extLst>
                  <a:ext uri="{FF2B5EF4-FFF2-40B4-BE49-F238E27FC236}">
                    <a16:creationId xmlns:a16="http://schemas.microsoft.com/office/drawing/2014/main" id="{F3417FE3-0921-4B55-9DE8-3DB408099E15}"/>
                  </a:ext>
                </a:extLst>
              </p:cNvPr>
              <p:cNvSpPr/>
              <p:nvPr/>
            </p:nvSpPr>
            <p:spPr>
              <a:xfrm>
                <a:off x="7172642" y="3819061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2" name="Oval 1271">
                <a:extLst>
                  <a:ext uri="{FF2B5EF4-FFF2-40B4-BE49-F238E27FC236}">
                    <a16:creationId xmlns:a16="http://schemas.microsoft.com/office/drawing/2014/main" id="{F99972EF-947E-4C84-8577-DE78812CCD38}"/>
                  </a:ext>
                </a:extLst>
              </p:cNvPr>
              <p:cNvSpPr/>
              <p:nvPr/>
            </p:nvSpPr>
            <p:spPr>
              <a:xfrm>
                <a:off x="7172642" y="3767591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3" name="Oval 1272">
                <a:extLst>
                  <a:ext uri="{FF2B5EF4-FFF2-40B4-BE49-F238E27FC236}">
                    <a16:creationId xmlns:a16="http://schemas.microsoft.com/office/drawing/2014/main" id="{F6948DCC-106D-4F6F-AF89-FCBB1DE1EC09}"/>
                  </a:ext>
                </a:extLst>
              </p:cNvPr>
              <p:cNvSpPr/>
              <p:nvPr/>
            </p:nvSpPr>
            <p:spPr>
              <a:xfrm>
                <a:off x="7197745" y="3792694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43152C52-AB4E-4A8D-99CC-2081CCB2A676}"/>
                  </a:ext>
                </a:extLst>
              </p:cNvPr>
              <p:cNvSpPr/>
              <p:nvPr/>
            </p:nvSpPr>
            <p:spPr>
              <a:xfrm>
                <a:off x="6489889" y="1988327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275" name="Connector: Elbow 1274">
                <a:extLst>
                  <a:ext uri="{FF2B5EF4-FFF2-40B4-BE49-F238E27FC236}">
                    <a16:creationId xmlns:a16="http://schemas.microsoft.com/office/drawing/2014/main" id="{9A2BBEE7-317C-455E-B2A2-D835B28D4FD9}"/>
                  </a:ext>
                </a:extLst>
              </p:cNvPr>
              <p:cNvCxnSpPr>
                <a:cxnSpLocks/>
                <a:stCxn id="1278" idx="3"/>
                <a:endCxn id="1274" idx="2"/>
              </p:cNvCxnSpPr>
              <p:nvPr/>
            </p:nvCxnSpPr>
            <p:spPr>
              <a:xfrm rot="5400000" flipH="1" flipV="1">
                <a:off x="6459028" y="2955306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6" name="Connector: Elbow 1275">
                <a:extLst>
                  <a:ext uri="{FF2B5EF4-FFF2-40B4-BE49-F238E27FC236}">
                    <a16:creationId xmlns:a16="http://schemas.microsoft.com/office/drawing/2014/main" id="{C045CBFA-B59D-45DD-AC8A-0010BF14D515}"/>
                  </a:ext>
                </a:extLst>
              </p:cNvPr>
              <p:cNvCxnSpPr>
                <a:cxnSpLocks/>
                <a:stCxn id="1280" idx="3"/>
                <a:endCxn id="1274" idx="2"/>
              </p:cNvCxnSpPr>
              <p:nvPr/>
            </p:nvCxnSpPr>
            <p:spPr>
              <a:xfrm rot="16200000" flipV="1">
                <a:off x="6587616" y="2955305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77" name="Isosceles Triangle 1276">
                <a:extLst>
                  <a:ext uri="{FF2B5EF4-FFF2-40B4-BE49-F238E27FC236}">
                    <a16:creationId xmlns:a16="http://schemas.microsoft.com/office/drawing/2014/main" id="{C7BD56F2-4EB9-490C-A598-A475034055AE}"/>
                  </a:ext>
                </a:extLst>
              </p:cNvPr>
              <p:cNvSpPr/>
              <p:nvPr/>
            </p:nvSpPr>
            <p:spPr>
              <a:xfrm flipH="1">
                <a:off x="6442158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Isosceles Triangle 1277">
                <a:extLst>
                  <a:ext uri="{FF2B5EF4-FFF2-40B4-BE49-F238E27FC236}">
                    <a16:creationId xmlns:a16="http://schemas.microsoft.com/office/drawing/2014/main" id="{668843E7-0647-4D74-B216-E9AEF9A800BB}"/>
                  </a:ext>
                </a:extLst>
              </p:cNvPr>
              <p:cNvSpPr/>
              <p:nvPr/>
            </p:nvSpPr>
            <p:spPr>
              <a:xfrm rot="10800000" flipH="1">
                <a:off x="6442158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Isosceles Triangle 1278">
                <a:extLst>
                  <a:ext uri="{FF2B5EF4-FFF2-40B4-BE49-F238E27FC236}">
                    <a16:creationId xmlns:a16="http://schemas.microsoft.com/office/drawing/2014/main" id="{B7347708-D80B-4A7F-9FFF-ADA503C77C87}"/>
                  </a:ext>
                </a:extLst>
              </p:cNvPr>
              <p:cNvSpPr/>
              <p:nvPr/>
            </p:nvSpPr>
            <p:spPr>
              <a:xfrm flipH="1">
                <a:off x="6699333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Isosceles Triangle 1279">
                <a:extLst>
                  <a:ext uri="{FF2B5EF4-FFF2-40B4-BE49-F238E27FC236}">
                    <a16:creationId xmlns:a16="http://schemas.microsoft.com/office/drawing/2014/main" id="{E07C8AFE-4857-44F8-A14C-8E3786F26A1F}"/>
                  </a:ext>
                </a:extLst>
              </p:cNvPr>
              <p:cNvSpPr/>
              <p:nvPr/>
            </p:nvSpPr>
            <p:spPr>
              <a:xfrm rot="10800000" flipH="1">
                <a:off x="6699333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2" name="Connector: Elbow 1281">
                <a:extLst>
                  <a:ext uri="{FF2B5EF4-FFF2-40B4-BE49-F238E27FC236}">
                    <a16:creationId xmlns:a16="http://schemas.microsoft.com/office/drawing/2014/main" id="{81927962-BC0F-42D1-A718-8C7520F87033}"/>
                  </a:ext>
                </a:extLst>
              </p:cNvPr>
              <p:cNvCxnSpPr>
                <a:cxnSpLocks/>
                <a:stCxn id="1286" idx="3"/>
              </p:cNvCxnSpPr>
              <p:nvPr/>
            </p:nvCxnSpPr>
            <p:spPr>
              <a:xfrm rot="5400000" flipV="1">
                <a:off x="6459027" y="1828879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83" name="Isosceles Triangle 1282">
                <a:extLst>
                  <a:ext uri="{FF2B5EF4-FFF2-40B4-BE49-F238E27FC236}">
                    <a16:creationId xmlns:a16="http://schemas.microsoft.com/office/drawing/2014/main" id="{50828766-1A84-4DD4-971E-640A0C65714E}"/>
                  </a:ext>
                </a:extLst>
              </p:cNvPr>
              <p:cNvSpPr/>
              <p:nvPr/>
            </p:nvSpPr>
            <p:spPr>
              <a:xfrm rot="10800000" flipH="1">
                <a:off x="6699333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Isosceles Triangle 1283">
                <a:extLst>
                  <a:ext uri="{FF2B5EF4-FFF2-40B4-BE49-F238E27FC236}">
                    <a16:creationId xmlns:a16="http://schemas.microsoft.com/office/drawing/2014/main" id="{09A8E90D-A9F2-4E39-A6D6-35538DBF6E34}"/>
                  </a:ext>
                </a:extLst>
              </p:cNvPr>
              <p:cNvSpPr/>
              <p:nvPr/>
            </p:nvSpPr>
            <p:spPr>
              <a:xfrm flipH="1">
                <a:off x="6699333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Isosceles Triangle 1284">
                <a:extLst>
                  <a:ext uri="{FF2B5EF4-FFF2-40B4-BE49-F238E27FC236}">
                    <a16:creationId xmlns:a16="http://schemas.microsoft.com/office/drawing/2014/main" id="{B2B6B291-9F84-4D1F-86E4-63F35B1E8B0D}"/>
                  </a:ext>
                </a:extLst>
              </p:cNvPr>
              <p:cNvSpPr/>
              <p:nvPr/>
            </p:nvSpPr>
            <p:spPr>
              <a:xfrm rot="10800000" flipH="1">
                <a:off x="6442158" y="1633425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Isosceles Triangle 1285">
                <a:extLst>
                  <a:ext uri="{FF2B5EF4-FFF2-40B4-BE49-F238E27FC236}">
                    <a16:creationId xmlns:a16="http://schemas.microsoft.com/office/drawing/2014/main" id="{ACB2C831-FEC5-4C7C-B065-F9425D59E8FE}"/>
                  </a:ext>
                </a:extLst>
              </p:cNvPr>
              <p:cNvSpPr/>
              <p:nvPr/>
            </p:nvSpPr>
            <p:spPr>
              <a:xfrm flipH="1">
                <a:off x="6442158" y="17157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7" name="Connector: Elbow 1286">
                <a:extLst>
                  <a:ext uri="{FF2B5EF4-FFF2-40B4-BE49-F238E27FC236}">
                    <a16:creationId xmlns:a16="http://schemas.microsoft.com/office/drawing/2014/main" id="{BB48753D-CB10-4C52-BAB6-3B3BE27EE0F7}"/>
                  </a:ext>
                </a:extLst>
              </p:cNvPr>
              <p:cNvCxnSpPr>
                <a:cxnSpLocks/>
                <a:stCxn id="1285" idx="3"/>
                <a:endCxn id="1256" idx="1"/>
              </p:cNvCxnSpPr>
              <p:nvPr/>
            </p:nvCxnSpPr>
            <p:spPr>
              <a:xfrm rot="5400000" flipH="1" flipV="1">
                <a:off x="6346571" y="1249328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9" name="Straight Connector 1288">
                <a:extLst>
                  <a:ext uri="{FF2B5EF4-FFF2-40B4-BE49-F238E27FC236}">
                    <a16:creationId xmlns:a16="http://schemas.microsoft.com/office/drawing/2014/main" id="{818DB846-DD38-4C63-B68A-FEAB31D9501A}"/>
                  </a:ext>
                </a:extLst>
              </p:cNvPr>
              <p:cNvCxnSpPr>
                <a:cxnSpLocks/>
                <a:endCxn id="1273" idx="3"/>
              </p:cNvCxnSpPr>
              <p:nvPr/>
            </p:nvCxnSpPr>
            <p:spPr>
              <a:xfrm flipH="1">
                <a:off x="7205468" y="3837706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290" name="Group 1289">
                <a:extLst>
                  <a:ext uri="{FF2B5EF4-FFF2-40B4-BE49-F238E27FC236}">
                    <a16:creationId xmlns:a16="http://schemas.microsoft.com/office/drawing/2014/main" id="{CA12675C-3967-4160-8C31-12853606D2D2}"/>
                  </a:ext>
                </a:extLst>
              </p:cNvPr>
              <p:cNvGrpSpPr/>
              <p:nvPr/>
            </p:nvGrpSpPr>
            <p:grpSpPr>
              <a:xfrm>
                <a:off x="6436788" y="1361819"/>
                <a:ext cx="115957" cy="115957"/>
                <a:chOff x="2227544" y="1339068"/>
                <a:chExt cx="115957" cy="115957"/>
              </a:xfrm>
            </p:grpSpPr>
            <p:sp>
              <p:nvSpPr>
                <p:cNvPr id="1347" name="Arc 1346">
                  <a:extLst>
                    <a:ext uri="{FF2B5EF4-FFF2-40B4-BE49-F238E27FC236}">
                      <a16:creationId xmlns:a16="http://schemas.microsoft.com/office/drawing/2014/main" id="{947C34F2-923E-42FF-9685-3729BF48A9F7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48" name="Straight Connector 1347">
                  <a:extLst>
                    <a:ext uri="{FF2B5EF4-FFF2-40B4-BE49-F238E27FC236}">
                      <a16:creationId xmlns:a16="http://schemas.microsoft.com/office/drawing/2014/main" id="{8F547DAD-0C32-4B3D-BF8B-1F3319500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9" name="Straight Connector 1348">
                  <a:extLst>
                    <a:ext uri="{FF2B5EF4-FFF2-40B4-BE49-F238E27FC236}">
                      <a16:creationId xmlns:a16="http://schemas.microsoft.com/office/drawing/2014/main" id="{81DA17CC-19EE-4AA9-8876-6F68FDE41C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0" name="Straight Connector 1349">
                  <a:extLst>
                    <a:ext uri="{FF2B5EF4-FFF2-40B4-BE49-F238E27FC236}">
                      <a16:creationId xmlns:a16="http://schemas.microsoft.com/office/drawing/2014/main" id="{45CB3CB9-A7CD-42EC-9D52-6730AA259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Straight Connector 1350">
                  <a:extLst>
                    <a:ext uri="{FF2B5EF4-FFF2-40B4-BE49-F238E27FC236}">
                      <a16:creationId xmlns:a16="http://schemas.microsoft.com/office/drawing/2014/main" id="{C2F4C098-D061-4970-821C-D38D23374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2" name="Straight Connector 1351">
                  <a:extLst>
                    <a:ext uri="{FF2B5EF4-FFF2-40B4-BE49-F238E27FC236}">
                      <a16:creationId xmlns:a16="http://schemas.microsoft.com/office/drawing/2014/main" id="{813E5C72-ACB9-4CF2-9F8B-923FBEB3F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3" name="Straight Connector 1352">
                  <a:extLst>
                    <a:ext uri="{FF2B5EF4-FFF2-40B4-BE49-F238E27FC236}">
                      <a16:creationId xmlns:a16="http://schemas.microsoft.com/office/drawing/2014/main" id="{4B2B9686-68C4-4BD1-A2B5-5A911CAD6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4" name="Rectangle 1353">
                  <a:extLst>
                    <a:ext uri="{FF2B5EF4-FFF2-40B4-BE49-F238E27FC236}">
                      <a16:creationId xmlns:a16="http://schemas.microsoft.com/office/drawing/2014/main" id="{65B6E7A6-ECB0-4FA0-B24F-9D58CF27833C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5" name="Rectangle 1354">
                  <a:extLst>
                    <a:ext uri="{FF2B5EF4-FFF2-40B4-BE49-F238E27FC236}">
                      <a16:creationId xmlns:a16="http://schemas.microsoft.com/office/drawing/2014/main" id="{3FC53174-9916-42EA-B454-6CF3A9A69D31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91" name="Connector: Elbow 1290">
                <a:extLst>
                  <a:ext uri="{FF2B5EF4-FFF2-40B4-BE49-F238E27FC236}">
                    <a16:creationId xmlns:a16="http://schemas.microsoft.com/office/drawing/2014/main" id="{C221F417-48AF-42BA-9815-985E8B2A3639}"/>
                  </a:ext>
                </a:extLst>
              </p:cNvPr>
              <p:cNvCxnSpPr>
                <a:cxnSpLocks/>
                <a:stCxn id="1251" idx="3"/>
                <a:endCxn id="1256" idx="2"/>
              </p:cNvCxnSpPr>
              <p:nvPr/>
            </p:nvCxnSpPr>
            <p:spPr>
              <a:xfrm rot="5400000" flipH="1" flipV="1">
                <a:off x="6172018" y="911790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92" name="Straight Connector 1291">
                <a:extLst>
                  <a:ext uri="{FF2B5EF4-FFF2-40B4-BE49-F238E27FC236}">
                    <a16:creationId xmlns:a16="http://schemas.microsoft.com/office/drawing/2014/main" id="{A414EA88-6809-4731-B50F-E5759002A5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1453" y="333117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3" name="Straight Connector 1292">
                <a:extLst>
                  <a:ext uri="{FF2B5EF4-FFF2-40B4-BE49-F238E27FC236}">
                    <a16:creationId xmlns:a16="http://schemas.microsoft.com/office/drawing/2014/main" id="{011E076E-08D5-4EAF-B436-7ECE9B36CF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503727" y="333117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Straight Connector 1293">
                <a:extLst>
                  <a:ext uri="{FF2B5EF4-FFF2-40B4-BE49-F238E27FC236}">
                    <a16:creationId xmlns:a16="http://schemas.microsoft.com/office/drawing/2014/main" id="{E529DDCF-3040-434A-B621-F5BB4D0B62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1453" y="332482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>
                <a:extLst>
                  <a:ext uri="{FF2B5EF4-FFF2-40B4-BE49-F238E27FC236}">
                    <a16:creationId xmlns:a16="http://schemas.microsoft.com/office/drawing/2014/main" id="{B9979DC1-A784-4D5C-A99D-56221FB18DF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473358" y="332101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6" name="Straight Connector 1295">
                <a:extLst>
                  <a:ext uri="{FF2B5EF4-FFF2-40B4-BE49-F238E27FC236}">
                    <a16:creationId xmlns:a16="http://schemas.microsoft.com/office/drawing/2014/main" id="{5A653D21-1186-48BB-AEEC-03E7467CC2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505632" y="3321017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7" name="Isosceles Triangle 1296">
                <a:extLst>
                  <a:ext uri="{FF2B5EF4-FFF2-40B4-BE49-F238E27FC236}">
                    <a16:creationId xmlns:a16="http://schemas.microsoft.com/office/drawing/2014/main" id="{2230179E-5F14-43F8-B9C5-7CBAF981181F}"/>
                  </a:ext>
                </a:extLst>
              </p:cNvPr>
              <p:cNvSpPr/>
              <p:nvPr/>
            </p:nvSpPr>
            <p:spPr>
              <a:xfrm flipH="1">
                <a:off x="5702150" y="31970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Isosceles Triangle 1297">
                <a:extLst>
                  <a:ext uri="{FF2B5EF4-FFF2-40B4-BE49-F238E27FC236}">
                    <a16:creationId xmlns:a16="http://schemas.microsoft.com/office/drawing/2014/main" id="{0B5868C2-677D-4C03-8C53-8C6CF0B46B56}"/>
                  </a:ext>
                </a:extLst>
              </p:cNvPr>
              <p:cNvSpPr/>
              <p:nvPr/>
            </p:nvSpPr>
            <p:spPr>
              <a:xfrm rot="10800000" flipH="1">
                <a:off x="5702150" y="311475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9" name="Connector: Elbow 1298">
                <a:extLst>
                  <a:ext uri="{FF2B5EF4-FFF2-40B4-BE49-F238E27FC236}">
                    <a16:creationId xmlns:a16="http://schemas.microsoft.com/office/drawing/2014/main" id="{123C37E2-B7FF-4EEB-A2A7-4C814D1EEB23}"/>
                  </a:ext>
                </a:extLst>
              </p:cNvPr>
              <p:cNvCxnSpPr>
                <a:cxnSpLocks/>
                <a:stCxn id="1298" idx="3"/>
                <a:endCxn id="1242" idx="2"/>
              </p:cNvCxnSpPr>
              <p:nvPr/>
            </p:nvCxnSpPr>
            <p:spPr>
              <a:xfrm rot="5400000" flipH="1" flipV="1">
                <a:off x="5654728" y="3019598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00" name="Isosceles Triangle 1299">
                <a:extLst>
                  <a:ext uri="{FF2B5EF4-FFF2-40B4-BE49-F238E27FC236}">
                    <a16:creationId xmlns:a16="http://schemas.microsoft.com/office/drawing/2014/main" id="{8CA538C0-BF89-4F59-A4E8-173F9DED6891}"/>
                  </a:ext>
                </a:extLst>
              </p:cNvPr>
              <p:cNvSpPr/>
              <p:nvPr/>
            </p:nvSpPr>
            <p:spPr>
              <a:xfrm flipH="1">
                <a:off x="6570143" y="319699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Isosceles Triangle 1300">
                <a:extLst>
                  <a:ext uri="{FF2B5EF4-FFF2-40B4-BE49-F238E27FC236}">
                    <a16:creationId xmlns:a16="http://schemas.microsoft.com/office/drawing/2014/main" id="{98376B59-5EB2-4D49-9FE6-F8DA3080C886}"/>
                  </a:ext>
                </a:extLst>
              </p:cNvPr>
              <p:cNvSpPr/>
              <p:nvPr/>
            </p:nvSpPr>
            <p:spPr>
              <a:xfrm rot="10800000" flipH="1">
                <a:off x="6570143" y="311470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2" name="Connector: Elbow 1301">
                <a:extLst>
                  <a:ext uri="{FF2B5EF4-FFF2-40B4-BE49-F238E27FC236}">
                    <a16:creationId xmlns:a16="http://schemas.microsoft.com/office/drawing/2014/main" id="{3E790678-26AF-415E-85B5-597FC9BED43B}"/>
                  </a:ext>
                </a:extLst>
              </p:cNvPr>
              <p:cNvCxnSpPr>
                <a:cxnSpLocks/>
                <a:stCxn id="1301" idx="3"/>
                <a:endCxn id="1274" idx="2"/>
              </p:cNvCxnSpPr>
              <p:nvPr/>
            </p:nvCxnSpPr>
            <p:spPr>
              <a:xfrm rot="5400000" flipH="1" flipV="1">
                <a:off x="6523047" y="3019272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3" name="Connector: Elbow 1302">
                <a:extLst>
                  <a:ext uri="{FF2B5EF4-FFF2-40B4-BE49-F238E27FC236}">
                    <a16:creationId xmlns:a16="http://schemas.microsoft.com/office/drawing/2014/main" id="{C46FAAD9-7B17-41CB-A488-0EA4F0B923E4}"/>
                  </a:ext>
                </a:extLst>
              </p:cNvPr>
              <p:cNvCxnSpPr>
                <a:cxnSpLocks/>
                <a:stCxn id="1300" idx="3"/>
                <a:endCxn id="1297" idx="3"/>
              </p:cNvCxnSpPr>
              <p:nvPr/>
            </p:nvCxnSpPr>
            <p:spPr>
              <a:xfrm rot="5400000">
                <a:off x="6183852" y="2845324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04" name="Group 1303">
                <a:extLst>
                  <a:ext uri="{FF2B5EF4-FFF2-40B4-BE49-F238E27FC236}">
                    <a16:creationId xmlns:a16="http://schemas.microsoft.com/office/drawing/2014/main" id="{6B9EAA81-72BA-40B4-9483-4C458EC0ED22}"/>
                  </a:ext>
                </a:extLst>
              </p:cNvPr>
              <p:cNvGrpSpPr/>
              <p:nvPr/>
            </p:nvGrpSpPr>
            <p:grpSpPr>
              <a:xfrm>
                <a:off x="5820490" y="3355195"/>
                <a:ext cx="115957" cy="115957"/>
                <a:chOff x="1376949" y="3671251"/>
                <a:chExt cx="115957" cy="115957"/>
              </a:xfrm>
            </p:grpSpPr>
            <p:sp>
              <p:nvSpPr>
                <p:cNvPr id="1343" name="Arc 1342">
                  <a:extLst>
                    <a:ext uri="{FF2B5EF4-FFF2-40B4-BE49-F238E27FC236}">
                      <a16:creationId xmlns:a16="http://schemas.microsoft.com/office/drawing/2014/main" id="{AEA516C2-454E-4C5A-B5C3-F6553D4BE8F1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44" name="Straight Connector 1343">
                  <a:extLst>
                    <a:ext uri="{FF2B5EF4-FFF2-40B4-BE49-F238E27FC236}">
                      <a16:creationId xmlns:a16="http://schemas.microsoft.com/office/drawing/2014/main" id="{92DA203B-5EA4-487D-91B1-8480255BD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5" name="Rectangle 1344">
                  <a:extLst>
                    <a:ext uri="{FF2B5EF4-FFF2-40B4-BE49-F238E27FC236}">
                      <a16:creationId xmlns:a16="http://schemas.microsoft.com/office/drawing/2014/main" id="{F42333A9-4054-47B8-87A2-86A0A41A333C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6" name="Rectangle 1345">
                  <a:extLst>
                    <a:ext uri="{FF2B5EF4-FFF2-40B4-BE49-F238E27FC236}">
                      <a16:creationId xmlns:a16="http://schemas.microsoft.com/office/drawing/2014/main" id="{0856EF96-5BF3-48AC-BD6E-DE7765F25E13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5" name="Group 1304">
                <a:extLst>
                  <a:ext uri="{FF2B5EF4-FFF2-40B4-BE49-F238E27FC236}">
                    <a16:creationId xmlns:a16="http://schemas.microsoft.com/office/drawing/2014/main" id="{89ADD176-861A-4E8D-9A56-3F38073BF550}"/>
                  </a:ext>
                </a:extLst>
              </p:cNvPr>
              <p:cNvGrpSpPr/>
              <p:nvPr/>
            </p:nvGrpSpPr>
            <p:grpSpPr>
              <a:xfrm>
                <a:off x="6431911" y="3355638"/>
                <a:ext cx="115957" cy="115957"/>
                <a:chOff x="1376949" y="3671251"/>
                <a:chExt cx="115957" cy="115957"/>
              </a:xfrm>
            </p:grpSpPr>
            <p:sp>
              <p:nvSpPr>
                <p:cNvPr id="1339" name="Arc 1338">
                  <a:extLst>
                    <a:ext uri="{FF2B5EF4-FFF2-40B4-BE49-F238E27FC236}">
                      <a16:creationId xmlns:a16="http://schemas.microsoft.com/office/drawing/2014/main" id="{DBEB62B9-D2E9-484C-9465-D8D10EE13AD0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40" name="Straight Connector 1339">
                  <a:extLst>
                    <a:ext uri="{FF2B5EF4-FFF2-40B4-BE49-F238E27FC236}">
                      <a16:creationId xmlns:a16="http://schemas.microsoft.com/office/drawing/2014/main" id="{E082E4B0-71CE-424D-AF3F-AAFAF7B8D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138B411E-3659-46DC-8609-AB6FBB9D4914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E478CC52-AFE1-4A17-A5FA-7D384AEC171F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06" name="Connector: Elbow 1305">
                <a:extLst>
                  <a:ext uri="{FF2B5EF4-FFF2-40B4-BE49-F238E27FC236}">
                    <a16:creationId xmlns:a16="http://schemas.microsoft.com/office/drawing/2014/main" id="{67995566-B030-4F79-8783-65FEF59EE36E}"/>
                  </a:ext>
                </a:extLst>
              </p:cNvPr>
              <p:cNvCxnSpPr>
                <a:cxnSpLocks/>
                <a:stCxn id="1255" idx="3"/>
                <a:endCxn id="1277" idx="3"/>
              </p:cNvCxnSpPr>
              <p:nvPr/>
            </p:nvCxnSpPr>
            <p:spPr>
              <a:xfrm flipV="1">
                <a:off x="5492708" y="3279346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07" name="Group 1306">
                <a:extLst>
                  <a:ext uri="{FF2B5EF4-FFF2-40B4-BE49-F238E27FC236}">
                    <a16:creationId xmlns:a16="http://schemas.microsoft.com/office/drawing/2014/main" id="{CB3A173F-F070-4EB5-94A4-E7868203865B}"/>
                  </a:ext>
                </a:extLst>
              </p:cNvPr>
              <p:cNvGrpSpPr/>
              <p:nvPr/>
            </p:nvGrpSpPr>
            <p:grpSpPr>
              <a:xfrm>
                <a:off x="5816840" y="3481555"/>
                <a:ext cx="115957" cy="115957"/>
                <a:chOff x="1376949" y="3671251"/>
                <a:chExt cx="115957" cy="115957"/>
              </a:xfrm>
            </p:grpSpPr>
            <p:sp>
              <p:nvSpPr>
                <p:cNvPr id="1335" name="Arc 1334">
                  <a:extLst>
                    <a:ext uri="{FF2B5EF4-FFF2-40B4-BE49-F238E27FC236}">
                      <a16:creationId xmlns:a16="http://schemas.microsoft.com/office/drawing/2014/main" id="{A986F532-6276-484E-9322-26037B6E5EC7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36" name="Straight Connector 1335">
                  <a:extLst>
                    <a:ext uri="{FF2B5EF4-FFF2-40B4-BE49-F238E27FC236}">
                      <a16:creationId xmlns:a16="http://schemas.microsoft.com/office/drawing/2014/main" id="{A2DD8A5F-33E6-4EA1-9CDD-BD152CFA0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7" name="Rectangle 1336">
                  <a:extLst>
                    <a:ext uri="{FF2B5EF4-FFF2-40B4-BE49-F238E27FC236}">
                      <a16:creationId xmlns:a16="http://schemas.microsoft.com/office/drawing/2014/main" id="{6F1083D4-FF8D-4B38-BE6D-70CBDF9CEDB2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8" name="Rectangle 1337">
                  <a:extLst>
                    <a:ext uri="{FF2B5EF4-FFF2-40B4-BE49-F238E27FC236}">
                      <a16:creationId xmlns:a16="http://schemas.microsoft.com/office/drawing/2014/main" id="{186CD282-1A8F-4D8E-B823-C67CE6F2B7B6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08" name="Connector: Elbow 1307">
                <a:extLst>
                  <a:ext uri="{FF2B5EF4-FFF2-40B4-BE49-F238E27FC236}">
                    <a16:creationId xmlns:a16="http://schemas.microsoft.com/office/drawing/2014/main" id="{E0861766-FB8F-472A-BA24-B3E5F59D1437}"/>
                  </a:ext>
                </a:extLst>
              </p:cNvPr>
              <p:cNvCxnSpPr>
                <a:cxnSpLocks/>
                <a:stCxn id="1272" idx="0"/>
                <a:endCxn id="1247" idx="3"/>
              </p:cNvCxnSpPr>
              <p:nvPr/>
            </p:nvCxnSpPr>
            <p:spPr>
              <a:xfrm rot="16200000" flipV="1">
                <a:off x="6307170" y="2850647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309" name="Isosceles Triangle 1308">
                <a:extLst>
                  <a:ext uri="{FF2B5EF4-FFF2-40B4-BE49-F238E27FC236}">
                    <a16:creationId xmlns:a16="http://schemas.microsoft.com/office/drawing/2014/main" id="{647CFAD7-983C-4E70-8881-0647FB753FBF}"/>
                  </a:ext>
                </a:extLst>
              </p:cNvPr>
              <p:cNvSpPr/>
              <p:nvPr/>
            </p:nvSpPr>
            <p:spPr>
              <a:xfrm flipH="1">
                <a:off x="5701547" y="171645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Isosceles Triangle 1309">
                <a:extLst>
                  <a:ext uri="{FF2B5EF4-FFF2-40B4-BE49-F238E27FC236}">
                    <a16:creationId xmlns:a16="http://schemas.microsoft.com/office/drawing/2014/main" id="{96F5E95A-0FB2-46D0-9062-2FC7B8BCF892}"/>
                  </a:ext>
                </a:extLst>
              </p:cNvPr>
              <p:cNvSpPr/>
              <p:nvPr/>
            </p:nvSpPr>
            <p:spPr>
              <a:xfrm rot="10800000" flipH="1">
                <a:off x="5701547" y="163415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Isosceles Triangle 1310">
                <a:extLst>
                  <a:ext uri="{FF2B5EF4-FFF2-40B4-BE49-F238E27FC236}">
                    <a16:creationId xmlns:a16="http://schemas.microsoft.com/office/drawing/2014/main" id="{231A894A-181E-4194-8975-CB51E740A596}"/>
                  </a:ext>
                </a:extLst>
              </p:cNvPr>
              <p:cNvSpPr/>
              <p:nvPr/>
            </p:nvSpPr>
            <p:spPr>
              <a:xfrm flipH="1">
                <a:off x="6570142" y="172153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Isosceles Triangle 1311">
                <a:extLst>
                  <a:ext uri="{FF2B5EF4-FFF2-40B4-BE49-F238E27FC236}">
                    <a16:creationId xmlns:a16="http://schemas.microsoft.com/office/drawing/2014/main" id="{8C7F7676-709C-49D8-BE50-C3602371A791}"/>
                  </a:ext>
                </a:extLst>
              </p:cNvPr>
              <p:cNvSpPr/>
              <p:nvPr/>
            </p:nvSpPr>
            <p:spPr>
              <a:xfrm rot="10800000" flipH="1">
                <a:off x="6570142" y="163415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3" name="Connector: Elbow 1312">
                <a:extLst>
                  <a:ext uri="{FF2B5EF4-FFF2-40B4-BE49-F238E27FC236}">
                    <a16:creationId xmlns:a16="http://schemas.microsoft.com/office/drawing/2014/main" id="{4240697D-144F-4002-826A-97D1868380E0}"/>
                  </a:ext>
                </a:extLst>
              </p:cNvPr>
              <p:cNvCxnSpPr>
                <a:cxnSpLocks/>
                <a:stCxn id="1311" idx="3"/>
                <a:endCxn id="1274" idx="0"/>
              </p:cNvCxnSpPr>
              <p:nvPr/>
            </p:nvCxnSpPr>
            <p:spPr>
              <a:xfrm rot="16200000" flipH="1">
                <a:off x="6525926" y="1895776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4" name="Connector: Elbow 1313">
                <a:extLst>
                  <a:ext uri="{FF2B5EF4-FFF2-40B4-BE49-F238E27FC236}">
                    <a16:creationId xmlns:a16="http://schemas.microsoft.com/office/drawing/2014/main" id="{DD53108B-13D5-42CC-AE46-856B8ED849A7}"/>
                  </a:ext>
                </a:extLst>
              </p:cNvPr>
              <p:cNvCxnSpPr>
                <a:cxnSpLocks/>
                <a:stCxn id="1309" idx="3"/>
                <a:endCxn id="1242" idx="0"/>
              </p:cNvCxnSpPr>
              <p:nvPr/>
            </p:nvCxnSpPr>
            <p:spPr>
              <a:xfrm rot="16200000" flipH="1">
                <a:off x="5654792" y="1893235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15" name="Group 1314">
                <a:extLst>
                  <a:ext uri="{FF2B5EF4-FFF2-40B4-BE49-F238E27FC236}">
                    <a16:creationId xmlns:a16="http://schemas.microsoft.com/office/drawing/2014/main" id="{0D0B3E64-4F14-4C01-AD79-C9E0F30F08FE}"/>
                  </a:ext>
                </a:extLst>
              </p:cNvPr>
              <p:cNvGrpSpPr/>
              <p:nvPr/>
            </p:nvGrpSpPr>
            <p:grpSpPr>
              <a:xfrm>
                <a:off x="6431884" y="1197292"/>
                <a:ext cx="115957" cy="115957"/>
                <a:chOff x="2227544" y="1339068"/>
                <a:chExt cx="115957" cy="115957"/>
              </a:xfrm>
            </p:grpSpPr>
            <p:sp>
              <p:nvSpPr>
                <p:cNvPr id="1326" name="Arc 1325">
                  <a:extLst>
                    <a:ext uri="{FF2B5EF4-FFF2-40B4-BE49-F238E27FC236}">
                      <a16:creationId xmlns:a16="http://schemas.microsoft.com/office/drawing/2014/main" id="{09DF8D95-B390-4A0E-B7FC-734B7F4F20AC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27" name="Straight Connector 1326">
                  <a:extLst>
                    <a:ext uri="{FF2B5EF4-FFF2-40B4-BE49-F238E27FC236}">
                      <a16:creationId xmlns:a16="http://schemas.microsoft.com/office/drawing/2014/main" id="{635856DE-2734-4072-85A7-B0B12910B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8" name="Straight Connector 1327">
                  <a:extLst>
                    <a:ext uri="{FF2B5EF4-FFF2-40B4-BE49-F238E27FC236}">
                      <a16:creationId xmlns:a16="http://schemas.microsoft.com/office/drawing/2014/main" id="{23E8FAEA-6AFE-4DFB-8666-E234B7306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9" name="Straight Connector 1328">
                  <a:extLst>
                    <a:ext uri="{FF2B5EF4-FFF2-40B4-BE49-F238E27FC236}">
                      <a16:creationId xmlns:a16="http://schemas.microsoft.com/office/drawing/2014/main" id="{C3CBB136-2E89-453B-8221-440CA329C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Straight Connector 1329">
                  <a:extLst>
                    <a:ext uri="{FF2B5EF4-FFF2-40B4-BE49-F238E27FC236}">
                      <a16:creationId xmlns:a16="http://schemas.microsoft.com/office/drawing/2014/main" id="{C908ED85-1ED3-48DF-8236-5F0275708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Straight Connector 1330">
                  <a:extLst>
                    <a:ext uri="{FF2B5EF4-FFF2-40B4-BE49-F238E27FC236}">
                      <a16:creationId xmlns:a16="http://schemas.microsoft.com/office/drawing/2014/main" id="{0DC40E86-1873-4FC1-B26F-189F0E710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Straight Connector 1331">
                  <a:extLst>
                    <a:ext uri="{FF2B5EF4-FFF2-40B4-BE49-F238E27FC236}">
                      <a16:creationId xmlns:a16="http://schemas.microsoft.com/office/drawing/2014/main" id="{F52148EB-070F-4349-A86F-B2F124713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3" name="Rectangle 1332">
                  <a:extLst>
                    <a:ext uri="{FF2B5EF4-FFF2-40B4-BE49-F238E27FC236}">
                      <a16:creationId xmlns:a16="http://schemas.microsoft.com/office/drawing/2014/main" id="{E0E2E140-E9D2-458E-88B2-36743E783690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4" name="Rectangle 1333">
                  <a:extLst>
                    <a:ext uri="{FF2B5EF4-FFF2-40B4-BE49-F238E27FC236}">
                      <a16:creationId xmlns:a16="http://schemas.microsoft.com/office/drawing/2014/main" id="{DBA8D410-547F-4626-B5A2-B5CB42EA3E2B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6" name="Group 1315">
                <a:extLst>
                  <a:ext uri="{FF2B5EF4-FFF2-40B4-BE49-F238E27FC236}">
                    <a16:creationId xmlns:a16="http://schemas.microsoft.com/office/drawing/2014/main" id="{DC361D30-CB7C-448B-8574-D40837CA2726}"/>
                  </a:ext>
                </a:extLst>
              </p:cNvPr>
              <p:cNvGrpSpPr/>
              <p:nvPr/>
            </p:nvGrpSpPr>
            <p:grpSpPr>
              <a:xfrm>
                <a:off x="6565648" y="1358705"/>
                <a:ext cx="115957" cy="115957"/>
                <a:chOff x="1376949" y="3671251"/>
                <a:chExt cx="115957" cy="115957"/>
              </a:xfrm>
            </p:grpSpPr>
            <p:sp>
              <p:nvSpPr>
                <p:cNvPr id="1322" name="Arc 1321">
                  <a:extLst>
                    <a:ext uri="{FF2B5EF4-FFF2-40B4-BE49-F238E27FC236}">
                      <a16:creationId xmlns:a16="http://schemas.microsoft.com/office/drawing/2014/main" id="{07555444-61BF-416A-B052-3270408128DC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23" name="Straight Connector 1322">
                  <a:extLst>
                    <a:ext uri="{FF2B5EF4-FFF2-40B4-BE49-F238E27FC236}">
                      <a16:creationId xmlns:a16="http://schemas.microsoft.com/office/drawing/2014/main" id="{E118C8B4-97BF-4977-BCE9-6B91E5E0B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4" name="Rectangle 1323">
                  <a:extLst>
                    <a:ext uri="{FF2B5EF4-FFF2-40B4-BE49-F238E27FC236}">
                      <a16:creationId xmlns:a16="http://schemas.microsoft.com/office/drawing/2014/main" id="{764E97E2-E61B-4388-B844-5C6DC4E9BE0E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5" name="Rectangle 1324">
                  <a:extLst>
                    <a:ext uri="{FF2B5EF4-FFF2-40B4-BE49-F238E27FC236}">
                      <a16:creationId xmlns:a16="http://schemas.microsoft.com/office/drawing/2014/main" id="{CB86E2A7-BF0D-4C94-901E-3F8AD489480E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17" name="Connector: Elbow 1316">
                <a:extLst>
                  <a:ext uri="{FF2B5EF4-FFF2-40B4-BE49-F238E27FC236}">
                    <a16:creationId xmlns:a16="http://schemas.microsoft.com/office/drawing/2014/main" id="{219C929F-FD3F-4001-99D9-61AB8081BF29}"/>
                  </a:ext>
                </a:extLst>
              </p:cNvPr>
              <p:cNvCxnSpPr>
                <a:cxnSpLocks/>
                <a:stCxn id="1310" idx="3"/>
                <a:endCxn id="1312" idx="3"/>
              </p:cNvCxnSpPr>
              <p:nvPr/>
            </p:nvCxnSpPr>
            <p:spPr>
              <a:xfrm rot="5400000" flipH="1" flipV="1">
                <a:off x="6183576" y="1199860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18" name="Isosceles Triangle 1317">
                <a:extLst>
                  <a:ext uri="{FF2B5EF4-FFF2-40B4-BE49-F238E27FC236}">
                    <a16:creationId xmlns:a16="http://schemas.microsoft.com/office/drawing/2014/main" id="{EF2B36E0-F3F1-42BE-BB59-EC0AF242A61C}"/>
                  </a:ext>
                </a:extLst>
              </p:cNvPr>
              <p:cNvSpPr/>
              <p:nvPr/>
            </p:nvSpPr>
            <p:spPr>
              <a:xfrm rot="16200000" flipH="1">
                <a:off x="6163660" y="1213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9" name="Isosceles Triangle 1318">
                <a:extLst>
                  <a:ext uri="{FF2B5EF4-FFF2-40B4-BE49-F238E27FC236}">
                    <a16:creationId xmlns:a16="http://schemas.microsoft.com/office/drawing/2014/main" id="{2F376C7C-6D89-428A-8E44-2A52B490E2A4}"/>
                  </a:ext>
                </a:extLst>
              </p:cNvPr>
              <p:cNvSpPr/>
              <p:nvPr/>
            </p:nvSpPr>
            <p:spPr>
              <a:xfrm rot="5400000" flipH="1">
                <a:off x="6081364" y="1213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0" name="Isosceles Triangle 1319">
                <a:extLst>
                  <a:ext uri="{FF2B5EF4-FFF2-40B4-BE49-F238E27FC236}">
                    <a16:creationId xmlns:a16="http://schemas.microsoft.com/office/drawing/2014/main" id="{72EC78AF-55B4-4D55-92C6-998BD05E4D60}"/>
                  </a:ext>
                </a:extLst>
              </p:cNvPr>
              <p:cNvSpPr/>
              <p:nvPr/>
            </p:nvSpPr>
            <p:spPr>
              <a:xfrm rot="16200000" flipH="1">
                <a:off x="6172610" y="338271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1" name="Isosceles Triangle 1320">
                <a:extLst>
                  <a:ext uri="{FF2B5EF4-FFF2-40B4-BE49-F238E27FC236}">
                    <a16:creationId xmlns:a16="http://schemas.microsoft.com/office/drawing/2014/main" id="{98229E46-5800-4A4B-B372-84D69BC4756E}"/>
                  </a:ext>
                </a:extLst>
              </p:cNvPr>
              <p:cNvSpPr/>
              <p:nvPr/>
            </p:nvSpPr>
            <p:spPr>
              <a:xfrm rot="5400000" flipH="1">
                <a:off x="6090314" y="338271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4" name="Connector: Elbow 1243">
                <a:extLst>
                  <a:ext uri="{FF2B5EF4-FFF2-40B4-BE49-F238E27FC236}">
                    <a16:creationId xmlns:a16="http://schemas.microsoft.com/office/drawing/2014/main" id="{C81A89E5-AFD4-4FC5-89D3-C8A860A2DBD8}"/>
                  </a:ext>
                </a:extLst>
              </p:cNvPr>
              <p:cNvCxnSpPr>
                <a:cxnSpLocks/>
                <a:stCxn id="1248" idx="3"/>
                <a:endCxn id="1242" idx="2"/>
              </p:cNvCxnSpPr>
              <p:nvPr/>
            </p:nvCxnSpPr>
            <p:spPr>
              <a:xfrm rot="16200000" flipV="1">
                <a:off x="5719023" y="2955306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88" name="Connector: Elbow 1287">
                <a:extLst>
                  <a:ext uri="{FF2B5EF4-FFF2-40B4-BE49-F238E27FC236}">
                    <a16:creationId xmlns:a16="http://schemas.microsoft.com/office/drawing/2014/main" id="{E0556A1E-7E1E-4C4D-8A1F-B0E1C5945C1D}"/>
                  </a:ext>
                </a:extLst>
              </p:cNvPr>
              <p:cNvCxnSpPr>
                <a:cxnSpLocks/>
                <a:stCxn id="1283" idx="3"/>
                <a:endCxn id="1256" idx="2"/>
              </p:cNvCxnSpPr>
              <p:nvPr/>
            </p:nvCxnSpPr>
            <p:spPr>
              <a:xfrm rot="5400000" flipH="1" flipV="1">
                <a:off x="6606315" y="1346087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281" name="Connector: Elbow 1280">
                <a:extLst>
                  <a:ext uri="{FF2B5EF4-FFF2-40B4-BE49-F238E27FC236}">
                    <a16:creationId xmlns:a16="http://schemas.microsoft.com/office/drawing/2014/main" id="{C53A941F-2E4A-4862-88D0-40CF035F704A}"/>
                  </a:ext>
                </a:extLst>
              </p:cNvPr>
              <p:cNvCxnSpPr>
                <a:cxnSpLocks/>
                <a:stCxn id="1284" idx="3"/>
              </p:cNvCxnSpPr>
              <p:nvPr/>
            </p:nvCxnSpPr>
            <p:spPr>
              <a:xfrm rot="16200000" flipH="1" flipV="1">
                <a:off x="6587615" y="1828878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997AB773-FF4E-4629-946C-23A247C97795}"/>
                </a:ext>
              </a:extLst>
            </p:cNvPr>
            <p:cNvGrpSpPr/>
            <p:nvPr/>
          </p:nvGrpSpPr>
          <p:grpSpPr>
            <a:xfrm>
              <a:off x="8895705" y="927942"/>
              <a:ext cx="2765439" cy="2969871"/>
              <a:chOff x="8895705" y="927942"/>
              <a:chExt cx="2765439" cy="2969871"/>
            </a:xfrm>
          </p:grpSpPr>
          <p:cxnSp>
            <p:nvCxnSpPr>
              <p:cNvPr id="1126" name="Connector: Elbow 1125">
                <a:extLst>
                  <a:ext uri="{FF2B5EF4-FFF2-40B4-BE49-F238E27FC236}">
                    <a16:creationId xmlns:a16="http://schemas.microsoft.com/office/drawing/2014/main" id="{92955859-C4F7-46BB-9BCD-538179CE851A}"/>
                  </a:ext>
                </a:extLst>
              </p:cNvPr>
              <p:cNvCxnSpPr>
                <a:cxnSpLocks/>
                <a:stCxn id="1157" idx="0"/>
                <a:endCxn id="1164" idx="3"/>
              </p:cNvCxnSpPr>
              <p:nvPr/>
            </p:nvCxnSpPr>
            <p:spPr>
              <a:xfrm rot="16200000" flipV="1">
                <a:off x="10921229" y="3291040"/>
                <a:ext cx="488245" cy="477049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59A0D941-5F2F-4A4E-9987-25736E97F72E}"/>
                  </a:ext>
                </a:extLst>
              </p:cNvPr>
              <p:cNvSpPr/>
              <p:nvPr/>
            </p:nvSpPr>
            <p:spPr>
              <a:xfrm>
                <a:off x="9801058" y="1994423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128" name="Connector: Elbow 1127">
                <a:extLst>
                  <a:ext uri="{FF2B5EF4-FFF2-40B4-BE49-F238E27FC236}">
                    <a16:creationId xmlns:a16="http://schemas.microsoft.com/office/drawing/2014/main" id="{D4293B6A-C1E2-4C71-AAB0-1995410F1783}"/>
                  </a:ext>
                </a:extLst>
              </p:cNvPr>
              <p:cNvCxnSpPr>
                <a:cxnSpLocks/>
                <a:stCxn id="1131" idx="3"/>
                <a:endCxn id="1127" idx="2"/>
              </p:cNvCxnSpPr>
              <p:nvPr/>
            </p:nvCxnSpPr>
            <p:spPr>
              <a:xfrm rot="5400000" flipH="1" flipV="1">
                <a:off x="9770197" y="2961402"/>
                <a:ext cx="190309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0" name="Isosceles Triangle 1129">
                <a:extLst>
                  <a:ext uri="{FF2B5EF4-FFF2-40B4-BE49-F238E27FC236}">
                    <a16:creationId xmlns:a16="http://schemas.microsoft.com/office/drawing/2014/main" id="{BDB786B2-BED6-4647-B7B5-91420213E63B}"/>
                  </a:ext>
                </a:extLst>
              </p:cNvPr>
              <p:cNvSpPr/>
              <p:nvPr/>
            </p:nvSpPr>
            <p:spPr>
              <a:xfrm flipH="1">
                <a:off x="9753326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1" name="Isosceles Triangle 1130">
                <a:extLst>
                  <a:ext uri="{FF2B5EF4-FFF2-40B4-BE49-F238E27FC236}">
                    <a16:creationId xmlns:a16="http://schemas.microsoft.com/office/drawing/2014/main" id="{F620EBFE-7912-42E5-B444-3601CE097CE6}"/>
                  </a:ext>
                </a:extLst>
              </p:cNvPr>
              <p:cNvSpPr/>
              <p:nvPr/>
            </p:nvSpPr>
            <p:spPr>
              <a:xfrm rot="10800000" flipH="1">
                <a:off x="9753326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2" name="Isosceles Triangle 1131">
                <a:extLst>
                  <a:ext uri="{FF2B5EF4-FFF2-40B4-BE49-F238E27FC236}">
                    <a16:creationId xmlns:a16="http://schemas.microsoft.com/office/drawing/2014/main" id="{95826AB6-FC5F-4653-8213-DA207D57EF92}"/>
                  </a:ext>
                </a:extLst>
              </p:cNvPr>
              <p:cNvSpPr/>
              <p:nvPr/>
            </p:nvSpPr>
            <p:spPr>
              <a:xfrm flipH="1">
                <a:off x="10010501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Isosceles Triangle 1132">
                <a:extLst>
                  <a:ext uri="{FF2B5EF4-FFF2-40B4-BE49-F238E27FC236}">
                    <a16:creationId xmlns:a16="http://schemas.microsoft.com/office/drawing/2014/main" id="{692F7E74-908F-439D-BFD5-553AD4136820}"/>
                  </a:ext>
                </a:extLst>
              </p:cNvPr>
              <p:cNvSpPr/>
              <p:nvPr/>
            </p:nvSpPr>
            <p:spPr>
              <a:xfrm rot="10800000" flipH="1">
                <a:off x="10010501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5" name="Connector: Elbow 1134">
                <a:extLst>
                  <a:ext uri="{FF2B5EF4-FFF2-40B4-BE49-F238E27FC236}">
                    <a16:creationId xmlns:a16="http://schemas.microsoft.com/office/drawing/2014/main" id="{4854C233-2EB8-44AE-945D-D3126E7F4B25}"/>
                  </a:ext>
                </a:extLst>
              </p:cNvPr>
              <p:cNvCxnSpPr>
                <a:cxnSpLocks/>
                <a:stCxn id="1139" idx="3"/>
              </p:cNvCxnSpPr>
              <p:nvPr/>
            </p:nvCxnSpPr>
            <p:spPr>
              <a:xfrm rot="5400000" flipV="1">
                <a:off x="9770195" y="1834975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6" name="Isosceles Triangle 1135">
                <a:extLst>
                  <a:ext uri="{FF2B5EF4-FFF2-40B4-BE49-F238E27FC236}">
                    <a16:creationId xmlns:a16="http://schemas.microsoft.com/office/drawing/2014/main" id="{4D353103-01D9-437D-8851-77A32ED23AF3}"/>
                  </a:ext>
                </a:extLst>
              </p:cNvPr>
              <p:cNvSpPr/>
              <p:nvPr/>
            </p:nvSpPr>
            <p:spPr>
              <a:xfrm rot="10800000" flipH="1">
                <a:off x="10010501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Isosceles Triangle 1136">
                <a:extLst>
                  <a:ext uri="{FF2B5EF4-FFF2-40B4-BE49-F238E27FC236}">
                    <a16:creationId xmlns:a16="http://schemas.microsoft.com/office/drawing/2014/main" id="{24EC44D4-ACAA-481A-9AFA-AAC9C5085BAB}"/>
                  </a:ext>
                </a:extLst>
              </p:cNvPr>
              <p:cNvSpPr/>
              <p:nvPr/>
            </p:nvSpPr>
            <p:spPr>
              <a:xfrm flipH="1">
                <a:off x="10010501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Isosceles Triangle 1137">
                <a:extLst>
                  <a:ext uri="{FF2B5EF4-FFF2-40B4-BE49-F238E27FC236}">
                    <a16:creationId xmlns:a16="http://schemas.microsoft.com/office/drawing/2014/main" id="{F444F197-DF32-4D42-92E9-14C39A294275}"/>
                  </a:ext>
                </a:extLst>
              </p:cNvPr>
              <p:cNvSpPr/>
              <p:nvPr/>
            </p:nvSpPr>
            <p:spPr>
              <a:xfrm rot="10800000" flipH="1">
                <a:off x="9753326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Isosceles Triangle 1138">
                <a:extLst>
                  <a:ext uri="{FF2B5EF4-FFF2-40B4-BE49-F238E27FC236}">
                    <a16:creationId xmlns:a16="http://schemas.microsoft.com/office/drawing/2014/main" id="{8AF3CBEA-3EEA-4E38-A40B-5BE48AE4ADC3}"/>
                  </a:ext>
                </a:extLst>
              </p:cNvPr>
              <p:cNvSpPr/>
              <p:nvPr/>
            </p:nvSpPr>
            <p:spPr>
              <a:xfrm flipH="1">
                <a:off x="9753326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0848158D-F951-46AA-8787-CC41892ADC61}"/>
                  </a:ext>
                </a:extLst>
              </p:cNvPr>
              <p:cNvSpPr/>
              <p:nvPr/>
            </p:nvSpPr>
            <p:spPr>
              <a:xfrm>
                <a:off x="9346502" y="3451405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FT</a:t>
                </a:r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18A4DABE-91F7-4F38-BB02-A630D2C2E194}"/>
                  </a:ext>
                </a:extLst>
              </p:cNvPr>
              <p:cNvSpPr/>
              <p:nvPr/>
            </p:nvSpPr>
            <p:spPr>
              <a:xfrm>
                <a:off x="10910431" y="1012777"/>
                <a:ext cx="325968" cy="198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PT</a:t>
                </a:r>
              </a:p>
            </p:txBody>
          </p:sp>
          <p:sp>
            <p:nvSpPr>
              <p:cNvPr id="1142" name="Isosceles Triangle 1141">
                <a:extLst>
                  <a:ext uri="{FF2B5EF4-FFF2-40B4-BE49-F238E27FC236}">
                    <a16:creationId xmlns:a16="http://schemas.microsoft.com/office/drawing/2014/main" id="{31DB87D8-94AC-4BDD-A994-EA746FF52883}"/>
                  </a:ext>
                </a:extLst>
              </p:cNvPr>
              <p:cNvSpPr/>
              <p:nvPr/>
            </p:nvSpPr>
            <p:spPr>
              <a:xfrm rot="16200000" flipH="1">
                <a:off x="9094471" y="35076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3" name="Isosceles Triangle 1142">
                <a:extLst>
                  <a:ext uri="{FF2B5EF4-FFF2-40B4-BE49-F238E27FC236}">
                    <a16:creationId xmlns:a16="http://schemas.microsoft.com/office/drawing/2014/main" id="{75296FF3-F40A-4567-B2E1-53B7F5865410}"/>
                  </a:ext>
                </a:extLst>
              </p:cNvPr>
              <p:cNvSpPr/>
              <p:nvPr/>
            </p:nvSpPr>
            <p:spPr>
              <a:xfrm rot="5400000" flipH="1">
                <a:off x="9012175" y="35076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44C0204F-3599-45B8-B1BF-BCA8924D86AA}"/>
                  </a:ext>
                </a:extLst>
              </p:cNvPr>
              <p:cNvCxnSpPr>
                <a:stCxn id="1143" idx="0"/>
                <a:endCxn id="1145" idx="1"/>
              </p:cNvCxnSpPr>
              <p:nvPr/>
            </p:nvCxnSpPr>
            <p:spPr>
              <a:xfrm rot="5400000" flipH="1">
                <a:off x="9008253" y="3455967"/>
                <a:ext cx="18560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145" name="Partial Circle 1144">
                <a:extLst>
                  <a:ext uri="{FF2B5EF4-FFF2-40B4-BE49-F238E27FC236}">
                    <a16:creationId xmlns:a16="http://schemas.microsoft.com/office/drawing/2014/main" id="{4B8CC725-94D8-40B2-B631-8E5AD2875561}"/>
                  </a:ext>
                </a:extLst>
              </p:cNvPr>
              <p:cNvSpPr/>
              <p:nvPr/>
            </p:nvSpPr>
            <p:spPr>
              <a:xfrm rot="10800000">
                <a:off x="9018758" y="3363166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6" name="Connector: Elbow 1145">
                <a:extLst>
                  <a:ext uri="{FF2B5EF4-FFF2-40B4-BE49-F238E27FC236}">
                    <a16:creationId xmlns:a16="http://schemas.microsoft.com/office/drawing/2014/main" id="{DCBFAB23-5F73-46B0-B0A0-39C8B94AF3A3}"/>
                  </a:ext>
                </a:extLst>
              </p:cNvPr>
              <p:cNvCxnSpPr>
                <a:stCxn id="1140" idx="3"/>
                <a:endCxn id="1130" idx="3"/>
              </p:cNvCxnSpPr>
              <p:nvPr/>
            </p:nvCxnSpPr>
            <p:spPr>
              <a:xfrm flipV="1">
                <a:off x="9672470" y="3285442"/>
                <a:ext cx="128587" cy="265291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4F63510E-54FA-4071-BFA4-4856FCE7FD1A}"/>
                  </a:ext>
                </a:extLst>
              </p:cNvPr>
              <p:cNvCxnSpPr>
                <a:stCxn id="1140" idx="1"/>
              </p:cNvCxnSpPr>
              <p:nvPr/>
            </p:nvCxnSpPr>
            <p:spPr>
              <a:xfrm flipH="1">
                <a:off x="9184790" y="3550733"/>
                <a:ext cx="161712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88936C4C-A32E-434B-A5EF-ED130E7D9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5705" y="3548768"/>
                <a:ext cx="12305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149" name="Isosceles Triangle 1148">
                <a:extLst>
                  <a:ext uri="{FF2B5EF4-FFF2-40B4-BE49-F238E27FC236}">
                    <a16:creationId xmlns:a16="http://schemas.microsoft.com/office/drawing/2014/main" id="{D1A5893B-D71C-4E2B-AD1C-81DD559D873E}"/>
                  </a:ext>
                </a:extLst>
              </p:cNvPr>
              <p:cNvSpPr/>
              <p:nvPr/>
            </p:nvSpPr>
            <p:spPr>
              <a:xfrm rot="16200000" flipH="1">
                <a:off x="11442188" y="1070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0" name="Isosceles Triangle 1149">
                <a:extLst>
                  <a:ext uri="{FF2B5EF4-FFF2-40B4-BE49-F238E27FC236}">
                    <a16:creationId xmlns:a16="http://schemas.microsoft.com/office/drawing/2014/main" id="{ECF0CE0C-D0EF-403B-A410-53D7318AC9DC}"/>
                  </a:ext>
                </a:extLst>
              </p:cNvPr>
              <p:cNvSpPr/>
              <p:nvPr/>
            </p:nvSpPr>
            <p:spPr>
              <a:xfrm rot="5400000" flipH="1">
                <a:off x="11359892" y="107038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234F1E96-37E7-4D0D-83DD-4C71C20416F7}"/>
                  </a:ext>
                </a:extLst>
              </p:cNvPr>
              <p:cNvCxnSpPr>
                <a:stCxn id="1150" idx="0"/>
                <a:endCxn id="1152" idx="1"/>
              </p:cNvCxnSpPr>
              <p:nvPr/>
            </p:nvCxnSpPr>
            <p:spPr>
              <a:xfrm flipH="1" flipV="1">
                <a:off x="11448771" y="927942"/>
                <a:ext cx="1" cy="183587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152" name="Partial Circle 1151">
                <a:extLst>
                  <a:ext uri="{FF2B5EF4-FFF2-40B4-BE49-F238E27FC236}">
                    <a16:creationId xmlns:a16="http://schemas.microsoft.com/office/drawing/2014/main" id="{699C0E17-8294-4316-90E5-C0F89A590928}"/>
                  </a:ext>
                </a:extLst>
              </p:cNvPr>
              <p:cNvSpPr/>
              <p:nvPr/>
            </p:nvSpPr>
            <p:spPr>
              <a:xfrm rot="10800000">
                <a:off x="11366475" y="927942"/>
                <a:ext cx="164592" cy="164592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4F747AAA-330D-4254-A591-C3F09B26402B}"/>
                  </a:ext>
                </a:extLst>
              </p:cNvPr>
              <p:cNvCxnSpPr>
                <a:cxnSpLocks/>
                <a:stCxn id="1150" idx="3"/>
                <a:endCxn id="1141" idx="3"/>
              </p:cNvCxnSpPr>
              <p:nvPr/>
            </p:nvCxnSpPr>
            <p:spPr>
              <a:xfrm flipH="1">
                <a:off x="11236399" y="1111529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F79C2BE6-4AE0-4187-8157-AE4FCD63EC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31067" y="1113573"/>
                <a:ext cx="130077" cy="576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55" name="Connector: Elbow 1154">
                <a:extLst>
                  <a:ext uri="{FF2B5EF4-FFF2-40B4-BE49-F238E27FC236}">
                    <a16:creationId xmlns:a16="http://schemas.microsoft.com/office/drawing/2014/main" id="{42C331C6-0C30-4126-BB56-89FAA89DDC15}"/>
                  </a:ext>
                </a:extLst>
              </p:cNvPr>
              <p:cNvCxnSpPr>
                <a:cxnSpLocks/>
                <a:stCxn id="1138" idx="3"/>
                <a:endCxn id="1141" idx="1"/>
              </p:cNvCxnSpPr>
              <p:nvPr/>
            </p:nvCxnSpPr>
            <p:spPr>
              <a:xfrm rot="5400000" flipH="1" flipV="1">
                <a:off x="10092036" y="821127"/>
                <a:ext cx="527416" cy="1109373"/>
              </a:xfrm>
              <a:prstGeom prst="bentConnector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56" name="Isosceles Triangle 1155">
                <a:extLst>
                  <a:ext uri="{FF2B5EF4-FFF2-40B4-BE49-F238E27FC236}">
                    <a16:creationId xmlns:a16="http://schemas.microsoft.com/office/drawing/2014/main" id="{D3E2F051-5C4B-49FA-AE56-2AA1EC085141}"/>
                  </a:ext>
                </a:extLst>
              </p:cNvPr>
              <p:cNvSpPr/>
              <p:nvPr/>
            </p:nvSpPr>
            <p:spPr>
              <a:xfrm>
                <a:off x="11352404" y="3825157"/>
                <a:ext cx="102941" cy="7265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7" name="Oval 1156">
                <a:extLst>
                  <a:ext uri="{FF2B5EF4-FFF2-40B4-BE49-F238E27FC236}">
                    <a16:creationId xmlns:a16="http://schemas.microsoft.com/office/drawing/2014/main" id="{BEFD88DF-53C1-4C57-85BF-FCB77071D7E9}"/>
                  </a:ext>
                </a:extLst>
              </p:cNvPr>
              <p:cNvSpPr/>
              <p:nvPr/>
            </p:nvSpPr>
            <p:spPr>
              <a:xfrm>
                <a:off x="11352404" y="3773687"/>
                <a:ext cx="102941" cy="10294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8" name="Oval 1157">
                <a:extLst>
                  <a:ext uri="{FF2B5EF4-FFF2-40B4-BE49-F238E27FC236}">
                    <a16:creationId xmlns:a16="http://schemas.microsoft.com/office/drawing/2014/main" id="{1F52396B-559A-4BD7-8B5D-89A6C7BFFA54}"/>
                  </a:ext>
                </a:extLst>
              </p:cNvPr>
              <p:cNvSpPr/>
              <p:nvPr/>
            </p:nvSpPr>
            <p:spPr>
              <a:xfrm>
                <a:off x="11377507" y="3798790"/>
                <a:ext cx="52735" cy="527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5053A1E4-8592-4A83-B4E6-88417D01C1FE}"/>
                  </a:ext>
                </a:extLst>
              </p:cNvPr>
              <p:cNvSpPr/>
              <p:nvPr/>
            </p:nvSpPr>
            <p:spPr>
              <a:xfrm>
                <a:off x="10669651" y="1994423"/>
                <a:ext cx="257175" cy="93611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161" name="Connector: Elbow 1160">
                <a:extLst>
                  <a:ext uri="{FF2B5EF4-FFF2-40B4-BE49-F238E27FC236}">
                    <a16:creationId xmlns:a16="http://schemas.microsoft.com/office/drawing/2014/main" id="{903D9BAE-0ED2-4F8B-B702-C9F475F75C22}"/>
                  </a:ext>
                </a:extLst>
              </p:cNvPr>
              <p:cNvCxnSpPr>
                <a:cxnSpLocks/>
                <a:stCxn id="1165" idx="3"/>
                <a:endCxn id="1159" idx="2"/>
              </p:cNvCxnSpPr>
              <p:nvPr/>
            </p:nvCxnSpPr>
            <p:spPr>
              <a:xfrm rot="16200000" flipV="1">
                <a:off x="10767378" y="2961401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62" name="Isosceles Triangle 1161">
                <a:extLst>
                  <a:ext uri="{FF2B5EF4-FFF2-40B4-BE49-F238E27FC236}">
                    <a16:creationId xmlns:a16="http://schemas.microsoft.com/office/drawing/2014/main" id="{DDDA9A2D-C366-42CD-A523-FF0038B82E1E}"/>
                  </a:ext>
                </a:extLst>
              </p:cNvPr>
              <p:cNvSpPr/>
              <p:nvPr/>
            </p:nvSpPr>
            <p:spPr>
              <a:xfrm flipH="1">
                <a:off x="10621920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3" name="Isosceles Triangle 1162">
                <a:extLst>
                  <a:ext uri="{FF2B5EF4-FFF2-40B4-BE49-F238E27FC236}">
                    <a16:creationId xmlns:a16="http://schemas.microsoft.com/office/drawing/2014/main" id="{72B6B8BC-73EA-4514-87C1-67E7DC4A4E7A}"/>
                  </a:ext>
                </a:extLst>
              </p:cNvPr>
              <p:cNvSpPr/>
              <p:nvPr/>
            </p:nvSpPr>
            <p:spPr>
              <a:xfrm rot="10800000" flipH="1">
                <a:off x="10621920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4" name="Isosceles Triangle 1163">
                <a:extLst>
                  <a:ext uri="{FF2B5EF4-FFF2-40B4-BE49-F238E27FC236}">
                    <a16:creationId xmlns:a16="http://schemas.microsoft.com/office/drawing/2014/main" id="{65BAD6F9-2D42-47F5-BF2B-DC78E4865954}"/>
                  </a:ext>
                </a:extLst>
              </p:cNvPr>
              <p:cNvSpPr/>
              <p:nvPr/>
            </p:nvSpPr>
            <p:spPr>
              <a:xfrm flipH="1">
                <a:off x="10879095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5" name="Isosceles Triangle 1164">
                <a:extLst>
                  <a:ext uri="{FF2B5EF4-FFF2-40B4-BE49-F238E27FC236}">
                    <a16:creationId xmlns:a16="http://schemas.microsoft.com/office/drawing/2014/main" id="{ADED66A0-7C63-473A-850D-F25FF4291E3F}"/>
                  </a:ext>
                </a:extLst>
              </p:cNvPr>
              <p:cNvSpPr/>
              <p:nvPr/>
            </p:nvSpPr>
            <p:spPr>
              <a:xfrm rot="10800000" flipH="1">
                <a:off x="10879095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6" name="Connector: Elbow 1165">
                <a:extLst>
                  <a:ext uri="{FF2B5EF4-FFF2-40B4-BE49-F238E27FC236}">
                    <a16:creationId xmlns:a16="http://schemas.microsoft.com/office/drawing/2014/main" id="{D92F5187-302A-4ED7-88F7-BE00031C0AA9}"/>
                  </a:ext>
                </a:extLst>
              </p:cNvPr>
              <p:cNvCxnSpPr>
                <a:cxnSpLocks/>
                <a:stCxn id="1169" idx="3"/>
              </p:cNvCxnSpPr>
              <p:nvPr/>
            </p:nvCxnSpPr>
            <p:spPr>
              <a:xfrm rot="16200000" flipH="1" flipV="1">
                <a:off x="10767377" y="1834974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68" name="Isosceles Triangle 1167">
                <a:extLst>
                  <a:ext uri="{FF2B5EF4-FFF2-40B4-BE49-F238E27FC236}">
                    <a16:creationId xmlns:a16="http://schemas.microsoft.com/office/drawing/2014/main" id="{37BB71A9-DEB3-4DD3-BA8D-6A50BB7E610D}"/>
                  </a:ext>
                </a:extLst>
              </p:cNvPr>
              <p:cNvSpPr/>
              <p:nvPr/>
            </p:nvSpPr>
            <p:spPr>
              <a:xfrm rot="10800000" flipH="1">
                <a:off x="10879095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9" name="Isosceles Triangle 1168">
                <a:extLst>
                  <a:ext uri="{FF2B5EF4-FFF2-40B4-BE49-F238E27FC236}">
                    <a16:creationId xmlns:a16="http://schemas.microsoft.com/office/drawing/2014/main" id="{19D68C4D-D39E-4D5A-B754-38632FD12119}"/>
                  </a:ext>
                </a:extLst>
              </p:cNvPr>
              <p:cNvSpPr/>
              <p:nvPr/>
            </p:nvSpPr>
            <p:spPr>
              <a:xfrm flipH="1">
                <a:off x="10879095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0" name="Isosceles Triangle 1169">
                <a:extLst>
                  <a:ext uri="{FF2B5EF4-FFF2-40B4-BE49-F238E27FC236}">
                    <a16:creationId xmlns:a16="http://schemas.microsoft.com/office/drawing/2014/main" id="{16DEC787-D850-4ACE-86C1-3CF582C51508}"/>
                  </a:ext>
                </a:extLst>
              </p:cNvPr>
              <p:cNvSpPr/>
              <p:nvPr/>
            </p:nvSpPr>
            <p:spPr>
              <a:xfrm rot="10800000" flipH="1">
                <a:off x="10621920" y="1639521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1" name="Isosceles Triangle 1170">
                <a:extLst>
                  <a:ext uri="{FF2B5EF4-FFF2-40B4-BE49-F238E27FC236}">
                    <a16:creationId xmlns:a16="http://schemas.microsoft.com/office/drawing/2014/main" id="{64A55A5A-F5A9-4FDC-8260-D350C40C1B21}"/>
                  </a:ext>
                </a:extLst>
              </p:cNvPr>
              <p:cNvSpPr/>
              <p:nvPr/>
            </p:nvSpPr>
            <p:spPr>
              <a:xfrm flipH="1">
                <a:off x="10621920" y="172181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2" name="Connector: Elbow 1171">
                <a:extLst>
                  <a:ext uri="{FF2B5EF4-FFF2-40B4-BE49-F238E27FC236}">
                    <a16:creationId xmlns:a16="http://schemas.microsoft.com/office/drawing/2014/main" id="{FFF0E29E-8AFB-4A51-B4AC-89635DBE20FC}"/>
                  </a:ext>
                </a:extLst>
              </p:cNvPr>
              <p:cNvCxnSpPr>
                <a:cxnSpLocks/>
                <a:stCxn id="1170" idx="3"/>
                <a:endCxn id="1141" idx="1"/>
              </p:cNvCxnSpPr>
              <p:nvPr/>
            </p:nvCxnSpPr>
            <p:spPr>
              <a:xfrm rot="5400000" flipH="1" flipV="1">
                <a:off x="10526333" y="1255424"/>
                <a:ext cx="527416" cy="240779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73" name="Connector: Elbow 1172">
                <a:extLst>
                  <a:ext uri="{FF2B5EF4-FFF2-40B4-BE49-F238E27FC236}">
                    <a16:creationId xmlns:a16="http://schemas.microsoft.com/office/drawing/2014/main" id="{CFBECC08-367C-42CC-A23E-148564DD93C4}"/>
                  </a:ext>
                </a:extLst>
              </p:cNvPr>
              <p:cNvCxnSpPr>
                <a:cxnSpLocks/>
                <a:stCxn id="1168" idx="3"/>
                <a:endCxn id="1141" idx="2"/>
              </p:cNvCxnSpPr>
              <p:nvPr/>
            </p:nvCxnSpPr>
            <p:spPr>
              <a:xfrm rot="5400000" flipH="1" flipV="1">
                <a:off x="10786077" y="1352183"/>
                <a:ext cx="428089" cy="146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01B0150C-4C7C-4FEB-ACE6-77B0A89B2620}"/>
                  </a:ext>
                </a:extLst>
              </p:cNvPr>
              <p:cNvCxnSpPr>
                <a:cxnSpLocks/>
                <a:endCxn id="1158" idx="3"/>
              </p:cNvCxnSpPr>
              <p:nvPr/>
            </p:nvCxnSpPr>
            <p:spPr>
              <a:xfrm flipH="1">
                <a:off x="11385230" y="3843802"/>
                <a:ext cx="256313" cy="0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175" name="Group 1174">
                <a:extLst>
                  <a:ext uri="{FF2B5EF4-FFF2-40B4-BE49-F238E27FC236}">
                    <a16:creationId xmlns:a16="http://schemas.microsoft.com/office/drawing/2014/main" id="{067F23DC-15F4-458C-ADA7-07988F8D78C7}"/>
                  </a:ext>
                </a:extLst>
              </p:cNvPr>
              <p:cNvGrpSpPr/>
              <p:nvPr/>
            </p:nvGrpSpPr>
            <p:grpSpPr>
              <a:xfrm>
                <a:off x="10616550" y="1367915"/>
                <a:ext cx="115957" cy="115957"/>
                <a:chOff x="2227544" y="1339068"/>
                <a:chExt cx="115957" cy="115957"/>
              </a:xfrm>
            </p:grpSpPr>
            <p:sp>
              <p:nvSpPr>
                <p:cNvPr id="1232" name="Arc 1231">
                  <a:extLst>
                    <a:ext uri="{FF2B5EF4-FFF2-40B4-BE49-F238E27FC236}">
                      <a16:creationId xmlns:a16="http://schemas.microsoft.com/office/drawing/2014/main" id="{CB7C7DD3-3824-4326-9C91-90D37ECFFBF7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33" name="Straight Connector 1232">
                  <a:extLst>
                    <a:ext uri="{FF2B5EF4-FFF2-40B4-BE49-F238E27FC236}">
                      <a16:creationId xmlns:a16="http://schemas.microsoft.com/office/drawing/2014/main" id="{154C22B0-77E3-4C10-B8F4-00A012C2E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>
                  <a:extLst>
                    <a:ext uri="{FF2B5EF4-FFF2-40B4-BE49-F238E27FC236}">
                      <a16:creationId xmlns:a16="http://schemas.microsoft.com/office/drawing/2014/main" id="{F4182411-9D04-48C2-9EED-DB6B3192B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5" name="Straight Connector 1234">
                  <a:extLst>
                    <a:ext uri="{FF2B5EF4-FFF2-40B4-BE49-F238E27FC236}">
                      <a16:creationId xmlns:a16="http://schemas.microsoft.com/office/drawing/2014/main" id="{D10C856D-57BB-4413-BDB1-3224077AE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>
                  <a:extLst>
                    <a:ext uri="{FF2B5EF4-FFF2-40B4-BE49-F238E27FC236}">
                      <a16:creationId xmlns:a16="http://schemas.microsoft.com/office/drawing/2014/main" id="{E5CFFE13-4489-4EE0-B870-360AE82D8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746560A0-091B-4191-BCA5-63177977F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7C02C935-A787-4290-A9F4-BD3635B4D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9" name="Rectangle 1238">
                  <a:extLst>
                    <a:ext uri="{FF2B5EF4-FFF2-40B4-BE49-F238E27FC236}">
                      <a16:creationId xmlns:a16="http://schemas.microsoft.com/office/drawing/2014/main" id="{6A6BD30A-E9C8-4889-BC9D-518572B98FBA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0" name="Rectangle 1239">
                  <a:extLst>
                    <a:ext uri="{FF2B5EF4-FFF2-40B4-BE49-F238E27FC236}">
                      <a16:creationId xmlns:a16="http://schemas.microsoft.com/office/drawing/2014/main" id="{E26369A3-1E18-45C5-8F70-9AF0C737C1AB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6" name="Connector: Elbow 1175">
                <a:extLst>
                  <a:ext uri="{FF2B5EF4-FFF2-40B4-BE49-F238E27FC236}">
                    <a16:creationId xmlns:a16="http://schemas.microsoft.com/office/drawing/2014/main" id="{C2E208DA-68D8-4252-90C0-3E1C11E73474}"/>
                  </a:ext>
                </a:extLst>
              </p:cNvPr>
              <p:cNvCxnSpPr>
                <a:cxnSpLocks/>
                <a:stCxn id="1136" idx="3"/>
                <a:endCxn id="1141" idx="2"/>
              </p:cNvCxnSpPr>
              <p:nvPr/>
            </p:nvCxnSpPr>
            <p:spPr>
              <a:xfrm rot="5400000" flipH="1" flipV="1">
                <a:off x="10351780" y="917886"/>
                <a:ext cx="428089" cy="101518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53A95C01-FC15-47B7-AE45-4D73AC2EAD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1215" y="333727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34D4F9C4-8EFF-4003-9C04-37E33442A3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83489" y="333727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8713AFF6-A51C-4FD4-B12A-FDFC22ABE5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1215" y="333092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E84BF2C8-3458-421A-9D8C-B1CA9640C4E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53120" y="332711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A167802A-E3DC-42BC-A3C0-99C5EF6333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685394" y="3327113"/>
                <a:ext cx="0" cy="721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2" name="Isosceles Triangle 1181">
                <a:extLst>
                  <a:ext uri="{FF2B5EF4-FFF2-40B4-BE49-F238E27FC236}">
                    <a16:creationId xmlns:a16="http://schemas.microsoft.com/office/drawing/2014/main" id="{86236245-9B23-48C2-AD85-77D975B03D99}"/>
                  </a:ext>
                </a:extLst>
              </p:cNvPr>
              <p:cNvSpPr/>
              <p:nvPr/>
            </p:nvSpPr>
            <p:spPr>
              <a:xfrm flipH="1">
                <a:off x="9881912" y="3203146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3" name="Isosceles Triangle 1182">
                <a:extLst>
                  <a:ext uri="{FF2B5EF4-FFF2-40B4-BE49-F238E27FC236}">
                    <a16:creationId xmlns:a16="http://schemas.microsoft.com/office/drawing/2014/main" id="{A45A877B-0CE6-4DA2-AD15-0D8482AFDFCA}"/>
                  </a:ext>
                </a:extLst>
              </p:cNvPr>
              <p:cNvSpPr/>
              <p:nvPr/>
            </p:nvSpPr>
            <p:spPr>
              <a:xfrm rot="10800000" flipH="1">
                <a:off x="9881912" y="3120850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4" name="Connector: Elbow 1183">
                <a:extLst>
                  <a:ext uri="{FF2B5EF4-FFF2-40B4-BE49-F238E27FC236}">
                    <a16:creationId xmlns:a16="http://schemas.microsoft.com/office/drawing/2014/main" id="{0E9A130B-0D08-493C-B73F-A7CA0281020C}"/>
                  </a:ext>
                </a:extLst>
              </p:cNvPr>
              <p:cNvCxnSpPr>
                <a:cxnSpLocks/>
                <a:stCxn id="1183" idx="3"/>
                <a:endCxn id="1127" idx="2"/>
              </p:cNvCxnSpPr>
              <p:nvPr/>
            </p:nvCxnSpPr>
            <p:spPr>
              <a:xfrm rot="5400000" flipH="1" flipV="1">
                <a:off x="9834490" y="3025694"/>
                <a:ext cx="190310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85" name="Isosceles Triangle 1184">
                <a:extLst>
                  <a:ext uri="{FF2B5EF4-FFF2-40B4-BE49-F238E27FC236}">
                    <a16:creationId xmlns:a16="http://schemas.microsoft.com/office/drawing/2014/main" id="{7CBA5412-9D4A-4248-BD05-8EC03A085666}"/>
                  </a:ext>
                </a:extLst>
              </p:cNvPr>
              <p:cNvSpPr/>
              <p:nvPr/>
            </p:nvSpPr>
            <p:spPr>
              <a:xfrm flipH="1">
                <a:off x="10749905" y="3203094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6" name="Isosceles Triangle 1185">
                <a:extLst>
                  <a:ext uri="{FF2B5EF4-FFF2-40B4-BE49-F238E27FC236}">
                    <a16:creationId xmlns:a16="http://schemas.microsoft.com/office/drawing/2014/main" id="{06EDCD29-B817-4B85-98BF-88C59941F226}"/>
                  </a:ext>
                </a:extLst>
              </p:cNvPr>
              <p:cNvSpPr/>
              <p:nvPr/>
            </p:nvSpPr>
            <p:spPr>
              <a:xfrm rot="10800000" flipH="1">
                <a:off x="10749905" y="3120798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7" name="Connector: Elbow 1186">
                <a:extLst>
                  <a:ext uri="{FF2B5EF4-FFF2-40B4-BE49-F238E27FC236}">
                    <a16:creationId xmlns:a16="http://schemas.microsoft.com/office/drawing/2014/main" id="{474896E8-856C-4644-BBFE-41CC684D95FF}"/>
                  </a:ext>
                </a:extLst>
              </p:cNvPr>
              <p:cNvCxnSpPr>
                <a:cxnSpLocks/>
                <a:stCxn id="1186" idx="3"/>
                <a:endCxn id="1159" idx="2"/>
              </p:cNvCxnSpPr>
              <p:nvPr/>
            </p:nvCxnSpPr>
            <p:spPr>
              <a:xfrm rot="5400000" flipH="1" flipV="1">
                <a:off x="10702809" y="3025368"/>
                <a:ext cx="190258" cy="6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8" name="Connector: Elbow 1187">
                <a:extLst>
                  <a:ext uri="{FF2B5EF4-FFF2-40B4-BE49-F238E27FC236}">
                    <a16:creationId xmlns:a16="http://schemas.microsoft.com/office/drawing/2014/main" id="{ED141B5E-3223-4B62-A73C-B96F35B1B272}"/>
                  </a:ext>
                </a:extLst>
              </p:cNvPr>
              <p:cNvCxnSpPr>
                <a:cxnSpLocks/>
                <a:stCxn id="1185" idx="3"/>
                <a:endCxn id="1182" idx="3"/>
              </p:cNvCxnSpPr>
              <p:nvPr/>
            </p:nvCxnSpPr>
            <p:spPr>
              <a:xfrm rot="5400000">
                <a:off x="10363614" y="2851420"/>
                <a:ext cx="52" cy="867993"/>
              </a:xfrm>
              <a:prstGeom prst="bentConnector3">
                <a:avLst>
                  <a:gd name="adj1" fmla="val 2711961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89" name="Group 1188">
                <a:extLst>
                  <a:ext uri="{FF2B5EF4-FFF2-40B4-BE49-F238E27FC236}">
                    <a16:creationId xmlns:a16="http://schemas.microsoft.com/office/drawing/2014/main" id="{E39C9AAB-A871-49B9-8A17-6821328BF653}"/>
                  </a:ext>
                </a:extLst>
              </p:cNvPr>
              <p:cNvGrpSpPr/>
              <p:nvPr/>
            </p:nvGrpSpPr>
            <p:grpSpPr>
              <a:xfrm>
                <a:off x="10000252" y="3361291"/>
                <a:ext cx="115957" cy="115957"/>
                <a:chOff x="1376949" y="3671251"/>
                <a:chExt cx="115957" cy="115957"/>
              </a:xfrm>
            </p:grpSpPr>
            <p:sp>
              <p:nvSpPr>
                <p:cNvPr id="1228" name="Arc 1227">
                  <a:extLst>
                    <a:ext uri="{FF2B5EF4-FFF2-40B4-BE49-F238E27FC236}">
                      <a16:creationId xmlns:a16="http://schemas.microsoft.com/office/drawing/2014/main" id="{B43AC873-6B07-44AB-AB37-0F52263ABC28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134A1AE6-7691-4A1A-A7AA-587B9308C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0" name="Rectangle 1229">
                  <a:extLst>
                    <a:ext uri="{FF2B5EF4-FFF2-40B4-BE49-F238E27FC236}">
                      <a16:creationId xmlns:a16="http://schemas.microsoft.com/office/drawing/2014/main" id="{1BBC3F6F-7649-453F-8FA5-94FE1F39B007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1" name="Rectangle 1230">
                  <a:extLst>
                    <a:ext uri="{FF2B5EF4-FFF2-40B4-BE49-F238E27FC236}">
                      <a16:creationId xmlns:a16="http://schemas.microsoft.com/office/drawing/2014/main" id="{75C1AC4D-C479-4B84-AB2F-B1DBC2A1D841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0" name="Group 1189">
                <a:extLst>
                  <a:ext uri="{FF2B5EF4-FFF2-40B4-BE49-F238E27FC236}">
                    <a16:creationId xmlns:a16="http://schemas.microsoft.com/office/drawing/2014/main" id="{3EFA6F8C-EC15-4266-A60C-FEA5237439D2}"/>
                  </a:ext>
                </a:extLst>
              </p:cNvPr>
              <p:cNvGrpSpPr/>
              <p:nvPr/>
            </p:nvGrpSpPr>
            <p:grpSpPr>
              <a:xfrm>
                <a:off x="10611673" y="3361734"/>
                <a:ext cx="115957" cy="115957"/>
                <a:chOff x="1376949" y="3671251"/>
                <a:chExt cx="115957" cy="115957"/>
              </a:xfrm>
            </p:grpSpPr>
            <p:sp>
              <p:nvSpPr>
                <p:cNvPr id="1224" name="Arc 1223">
                  <a:extLst>
                    <a:ext uri="{FF2B5EF4-FFF2-40B4-BE49-F238E27FC236}">
                      <a16:creationId xmlns:a16="http://schemas.microsoft.com/office/drawing/2014/main" id="{81378309-EC98-4259-B9E9-D618D7A9C217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AEAEA85E-3CEA-4729-ACDB-1DF78C8E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6" name="Rectangle 1225">
                  <a:extLst>
                    <a:ext uri="{FF2B5EF4-FFF2-40B4-BE49-F238E27FC236}">
                      <a16:creationId xmlns:a16="http://schemas.microsoft.com/office/drawing/2014/main" id="{C1954C90-F73C-487E-BFA4-AA3AAF464928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7" name="Rectangle 1226">
                  <a:extLst>
                    <a:ext uri="{FF2B5EF4-FFF2-40B4-BE49-F238E27FC236}">
                      <a16:creationId xmlns:a16="http://schemas.microsoft.com/office/drawing/2014/main" id="{E228674D-2AEF-42A1-8762-1DB3F2943386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91" name="Connector: Elbow 1190">
                <a:extLst>
                  <a:ext uri="{FF2B5EF4-FFF2-40B4-BE49-F238E27FC236}">
                    <a16:creationId xmlns:a16="http://schemas.microsoft.com/office/drawing/2014/main" id="{CEA98B5D-2CFB-42C7-BD12-B5021EBD8A1B}"/>
                  </a:ext>
                </a:extLst>
              </p:cNvPr>
              <p:cNvCxnSpPr>
                <a:cxnSpLocks/>
                <a:stCxn id="1140" idx="3"/>
                <a:endCxn id="1162" idx="3"/>
              </p:cNvCxnSpPr>
              <p:nvPr/>
            </p:nvCxnSpPr>
            <p:spPr>
              <a:xfrm flipV="1">
                <a:off x="9672470" y="3285442"/>
                <a:ext cx="997181" cy="265291"/>
              </a:xfrm>
              <a:prstGeom prst="bentConnector2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8DE78FB6-33AA-410E-B219-6B2E8ADC6DFB}"/>
                  </a:ext>
                </a:extLst>
              </p:cNvPr>
              <p:cNvGrpSpPr/>
              <p:nvPr/>
            </p:nvGrpSpPr>
            <p:grpSpPr>
              <a:xfrm>
                <a:off x="9996602" y="3487651"/>
                <a:ext cx="115957" cy="115957"/>
                <a:chOff x="1376949" y="3671251"/>
                <a:chExt cx="115957" cy="115957"/>
              </a:xfrm>
            </p:grpSpPr>
            <p:sp>
              <p:nvSpPr>
                <p:cNvPr id="1220" name="Arc 1219">
                  <a:extLst>
                    <a:ext uri="{FF2B5EF4-FFF2-40B4-BE49-F238E27FC236}">
                      <a16:creationId xmlns:a16="http://schemas.microsoft.com/office/drawing/2014/main" id="{F13F9059-1D21-4DCE-BF64-7F532ADD48C1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21" name="Straight Connector 1220">
                  <a:extLst>
                    <a:ext uri="{FF2B5EF4-FFF2-40B4-BE49-F238E27FC236}">
                      <a16:creationId xmlns:a16="http://schemas.microsoft.com/office/drawing/2014/main" id="{97AAEE33-63A1-44AA-AD55-BA7DB13F7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2" name="Rectangle 1221">
                  <a:extLst>
                    <a:ext uri="{FF2B5EF4-FFF2-40B4-BE49-F238E27FC236}">
                      <a16:creationId xmlns:a16="http://schemas.microsoft.com/office/drawing/2014/main" id="{30206E1E-FAFC-4E58-9336-C65973EB9BDD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B405AB27-D423-4D28-9F7C-5C6ACAD20B90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93" name="Connector: Elbow 1192">
                <a:extLst>
                  <a:ext uri="{FF2B5EF4-FFF2-40B4-BE49-F238E27FC236}">
                    <a16:creationId xmlns:a16="http://schemas.microsoft.com/office/drawing/2014/main" id="{902E38B5-AF9F-47F9-AD05-105566BB54BB}"/>
                  </a:ext>
                </a:extLst>
              </p:cNvPr>
              <p:cNvCxnSpPr>
                <a:cxnSpLocks/>
                <a:stCxn id="1157" idx="0"/>
                <a:endCxn id="1132" idx="3"/>
              </p:cNvCxnSpPr>
              <p:nvPr/>
            </p:nvCxnSpPr>
            <p:spPr>
              <a:xfrm rot="16200000" flipV="1">
                <a:off x="10486932" y="2856743"/>
                <a:ext cx="488245" cy="1345643"/>
              </a:xfrm>
              <a:prstGeom prst="bentConnector3">
                <a:avLst>
                  <a:gd name="adj1" fmla="val 18786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194" name="Isosceles Triangle 1193">
                <a:extLst>
                  <a:ext uri="{FF2B5EF4-FFF2-40B4-BE49-F238E27FC236}">
                    <a16:creationId xmlns:a16="http://schemas.microsoft.com/office/drawing/2014/main" id="{093900AF-0513-4CC0-9B5A-53D038B8F005}"/>
                  </a:ext>
                </a:extLst>
              </p:cNvPr>
              <p:cNvSpPr/>
              <p:nvPr/>
            </p:nvSpPr>
            <p:spPr>
              <a:xfrm flipH="1">
                <a:off x="9881309" y="172254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5" name="Isosceles Triangle 1194">
                <a:extLst>
                  <a:ext uri="{FF2B5EF4-FFF2-40B4-BE49-F238E27FC236}">
                    <a16:creationId xmlns:a16="http://schemas.microsoft.com/office/drawing/2014/main" id="{F616BBCB-E9CA-4672-88A4-9B97DE3429D4}"/>
                  </a:ext>
                </a:extLst>
              </p:cNvPr>
              <p:cNvSpPr/>
              <p:nvPr/>
            </p:nvSpPr>
            <p:spPr>
              <a:xfrm rot="10800000" flipH="1">
                <a:off x="9881309" y="164025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6" name="Isosceles Triangle 1195">
                <a:extLst>
                  <a:ext uri="{FF2B5EF4-FFF2-40B4-BE49-F238E27FC236}">
                    <a16:creationId xmlns:a16="http://schemas.microsoft.com/office/drawing/2014/main" id="{D82428F2-55D9-4A78-9070-E5C0D059A7E4}"/>
                  </a:ext>
                </a:extLst>
              </p:cNvPr>
              <p:cNvSpPr/>
              <p:nvPr/>
            </p:nvSpPr>
            <p:spPr>
              <a:xfrm flipH="1">
                <a:off x="10749904" y="1727629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7" name="Isosceles Triangle 1196">
                <a:extLst>
                  <a:ext uri="{FF2B5EF4-FFF2-40B4-BE49-F238E27FC236}">
                    <a16:creationId xmlns:a16="http://schemas.microsoft.com/office/drawing/2014/main" id="{9996ED68-26AD-4E25-8C07-90DC8D07A96E}"/>
                  </a:ext>
                </a:extLst>
              </p:cNvPr>
              <p:cNvSpPr/>
              <p:nvPr/>
            </p:nvSpPr>
            <p:spPr>
              <a:xfrm rot="10800000" flipH="1">
                <a:off x="10749904" y="1640253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8" name="Connector: Elbow 1197">
                <a:extLst>
                  <a:ext uri="{FF2B5EF4-FFF2-40B4-BE49-F238E27FC236}">
                    <a16:creationId xmlns:a16="http://schemas.microsoft.com/office/drawing/2014/main" id="{05A9B9B0-9079-4BB5-811D-8A1C93A62216}"/>
                  </a:ext>
                </a:extLst>
              </p:cNvPr>
              <p:cNvCxnSpPr>
                <a:cxnSpLocks/>
                <a:stCxn id="1196" idx="3"/>
                <a:endCxn id="1159" idx="0"/>
              </p:cNvCxnSpPr>
              <p:nvPr/>
            </p:nvCxnSpPr>
            <p:spPr>
              <a:xfrm rot="16200000" flipH="1">
                <a:off x="10705688" y="1901872"/>
                <a:ext cx="184498" cy="60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9" name="Connector: Elbow 1198">
                <a:extLst>
                  <a:ext uri="{FF2B5EF4-FFF2-40B4-BE49-F238E27FC236}">
                    <a16:creationId xmlns:a16="http://schemas.microsoft.com/office/drawing/2014/main" id="{3592E4CA-BC49-434E-A2B9-66866273FC77}"/>
                  </a:ext>
                </a:extLst>
              </p:cNvPr>
              <p:cNvCxnSpPr>
                <a:cxnSpLocks/>
                <a:stCxn id="1194" idx="3"/>
                <a:endCxn id="1127" idx="0"/>
              </p:cNvCxnSpPr>
              <p:nvPr/>
            </p:nvCxnSpPr>
            <p:spPr>
              <a:xfrm rot="16200000" flipH="1">
                <a:off x="9834554" y="1899331"/>
                <a:ext cx="189578" cy="6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00" name="Group 1199">
                <a:extLst>
                  <a:ext uri="{FF2B5EF4-FFF2-40B4-BE49-F238E27FC236}">
                    <a16:creationId xmlns:a16="http://schemas.microsoft.com/office/drawing/2014/main" id="{57D1DBF4-A31B-4A6E-9E22-AA16E4195769}"/>
                  </a:ext>
                </a:extLst>
              </p:cNvPr>
              <p:cNvGrpSpPr/>
              <p:nvPr/>
            </p:nvGrpSpPr>
            <p:grpSpPr>
              <a:xfrm>
                <a:off x="10611646" y="1203388"/>
                <a:ext cx="115957" cy="115957"/>
                <a:chOff x="2227544" y="1339068"/>
                <a:chExt cx="115957" cy="115957"/>
              </a:xfrm>
            </p:grpSpPr>
            <p:sp>
              <p:nvSpPr>
                <p:cNvPr id="1211" name="Arc 1210">
                  <a:extLst>
                    <a:ext uri="{FF2B5EF4-FFF2-40B4-BE49-F238E27FC236}">
                      <a16:creationId xmlns:a16="http://schemas.microsoft.com/office/drawing/2014/main" id="{C116CD0B-3367-4E6F-B3F1-533C0ED2F147}"/>
                    </a:ext>
                  </a:extLst>
                </p:cNvPr>
                <p:cNvSpPr/>
                <p:nvPr/>
              </p:nvSpPr>
              <p:spPr>
                <a:xfrm rot="16200000">
                  <a:off x="2227544" y="1339068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12" name="Straight Connector 1211">
                  <a:extLst>
                    <a:ext uri="{FF2B5EF4-FFF2-40B4-BE49-F238E27FC236}">
                      <a16:creationId xmlns:a16="http://schemas.microsoft.com/office/drawing/2014/main" id="{F5D1E7FB-0160-4C62-A885-300FB6CB7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3" name="Straight Connector 1212">
                  <a:extLst>
                    <a:ext uri="{FF2B5EF4-FFF2-40B4-BE49-F238E27FC236}">
                      <a16:creationId xmlns:a16="http://schemas.microsoft.com/office/drawing/2014/main" id="{9A328DC2-ECEB-4F1D-85F6-2277CE075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52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4" name="Straight Connector 1213">
                  <a:extLst>
                    <a:ext uri="{FF2B5EF4-FFF2-40B4-BE49-F238E27FC236}">
                      <a16:creationId xmlns:a16="http://schemas.microsoft.com/office/drawing/2014/main" id="{BE9292B8-6AA2-4809-89E9-AA55E86EA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44782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5" name="Straight Connector 1214">
                  <a:extLst>
                    <a:ext uri="{FF2B5EF4-FFF2-40B4-BE49-F238E27FC236}">
                      <a16:creationId xmlns:a16="http://schemas.microsoft.com/office/drawing/2014/main" id="{AFBBAE2F-2C3E-4AA8-8A41-A564E237A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1872" y="137705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6" name="Straight Connector 1215">
                  <a:extLst>
                    <a:ext uri="{FF2B5EF4-FFF2-40B4-BE49-F238E27FC236}">
                      <a16:creationId xmlns:a16="http://schemas.microsoft.com/office/drawing/2014/main" id="{62604C94-AB59-4C93-B34D-24B2483A2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46687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DDCD7DF8-1023-4E77-84BF-FC231686F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5682" y="1378961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8" name="Rectangle 1217">
                  <a:extLst>
                    <a:ext uri="{FF2B5EF4-FFF2-40B4-BE49-F238E27FC236}">
                      <a16:creationId xmlns:a16="http://schemas.microsoft.com/office/drawing/2014/main" id="{5C6A7D69-AD19-40C8-8086-5FD9D9306D94}"/>
                    </a:ext>
                  </a:extLst>
                </p:cNvPr>
                <p:cNvSpPr/>
                <p:nvPr/>
              </p:nvSpPr>
              <p:spPr>
                <a:xfrm>
                  <a:off x="2286064" y="1385975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789E570E-2830-437E-A9ED-F6450EFDEE51}"/>
                    </a:ext>
                  </a:extLst>
                </p:cNvPr>
                <p:cNvSpPr/>
                <p:nvPr/>
              </p:nvSpPr>
              <p:spPr>
                <a:xfrm>
                  <a:off x="2283267" y="1353890"/>
                  <a:ext cx="47178" cy="552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1" name="Group 1200">
                <a:extLst>
                  <a:ext uri="{FF2B5EF4-FFF2-40B4-BE49-F238E27FC236}">
                    <a16:creationId xmlns:a16="http://schemas.microsoft.com/office/drawing/2014/main" id="{52DCDEB0-2DF2-4F5A-92AA-A46F1FFB50FF}"/>
                  </a:ext>
                </a:extLst>
              </p:cNvPr>
              <p:cNvGrpSpPr/>
              <p:nvPr/>
            </p:nvGrpSpPr>
            <p:grpSpPr>
              <a:xfrm>
                <a:off x="10745410" y="1364801"/>
                <a:ext cx="115957" cy="115957"/>
                <a:chOff x="1376949" y="3671251"/>
                <a:chExt cx="115957" cy="115957"/>
              </a:xfrm>
            </p:grpSpPr>
            <p:sp>
              <p:nvSpPr>
                <p:cNvPr id="1207" name="Arc 1206">
                  <a:extLst>
                    <a:ext uri="{FF2B5EF4-FFF2-40B4-BE49-F238E27FC236}">
                      <a16:creationId xmlns:a16="http://schemas.microsoft.com/office/drawing/2014/main" id="{8AC2BACE-0C4C-48AB-A72E-AC2CB09DC87D}"/>
                    </a:ext>
                  </a:extLst>
                </p:cNvPr>
                <p:cNvSpPr/>
                <p:nvPr/>
              </p:nvSpPr>
              <p:spPr>
                <a:xfrm rot="10800000">
                  <a:off x="1376949" y="3671251"/>
                  <a:ext cx="115957" cy="115957"/>
                </a:xfrm>
                <a:prstGeom prst="arc">
                  <a:avLst>
                    <a:gd name="adj1" fmla="val 10794076"/>
                    <a:gd name="adj2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08" name="Straight Connector 1207">
                  <a:extLst>
                    <a:ext uri="{FF2B5EF4-FFF2-40B4-BE49-F238E27FC236}">
                      <a16:creationId xmlns:a16="http://schemas.microsoft.com/office/drawing/2014/main" id="{88FC382F-FD05-4909-AB93-EEC75A6BA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51021" y="3686796"/>
                  <a:ext cx="0" cy="7216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9" name="Rectangle 1208">
                  <a:extLst>
                    <a:ext uri="{FF2B5EF4-FFF2-40B4-BE49-F238E27FC236}">
                      <a16:creationId xmlns:a16="http://schemas.microsoft.com/office/drawing/2014/main" id="{F651678A-2876-493D-A0A1-C138A76608CC}"/>
                    </a:ext>
                  </a:extLst>
                </p:cNvPr>
                <p:cNvSpPr/>
                <p:nvPr/>
              </p:nvSpPr>
              <p:spPr>
                <a:xfrm rot="16200000">
                  <a:off x="1416887" y="3680861"/>
                  <a:ext cx="62366" cy="56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0" name="Rectangle 1209">
                  <a:extLst>
                    <a:ext uri="{FF2B5EF4-FFF2-40B4-BE49-F238E27FC236}">
                      <a16:creationId xmlns:a16="http://schemas.microsoft.com/office/drawing/2014/main" id="{F6B9B576-9C7B-4E7A-A046-DF4AEA2B8633}"/>
                    </a:ext>
                  </a:extLst>
                </p:cNvPr>
                <p:cNvSpPr/>
                <p:nvPr/>
              </p:nvSpPr>
              <p:spPr>
                <a:xfrm rot="16200000">
                  <a:off x="1399794" y="3678193"/>
                  <a:ext cx="54639" cy="6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02" name="Connector: Elbow 1201">
                <a:extLst>
                  <a:ext uri="{FF2B5EF4-FFF2-40B4-BE49-F238E27FC236}">
                    <a16:creationId xmlns:a16="http://schemas.microsoft.com/office/drawing/2014/main" id="{2AC0DDA1-A864-42F2-A098-AD0C62B617F2}"/>
                  </a:ext>
                </a:extLst>
              </p:cNvPr>
              <p:cNvCxnSpPr>
                <a:cxnSpLocks/>
                <a:stCxn id="1195" idx="3"/>
                <a:endCxn id="1197" idx="3"/>
              </p:cNvCxnSpPr>
              <p:nvPr/>
            </p:nvCxnSpPr>
            <p:spPr>
              <a:xfrm rot="5400000" flipH="1" flipV="1">
                <a:off x="10363338" y="1205956"/>
                <a:ext cx="12700" cy="868595"/>
              </a:xfrm>
              <a:prstGeom prst="bentConnector3">
                <a:avLst>
                  <a:gd name="adj1" fmla="val 304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03" name="Isosceles Triangle 1202">
                <a:extLst>
                  <a:ext uri="{FF2B5EF4-FFF2-40B4-BE49-F238E27FC236}">
                    <a16:creationId xmlns:a16="http://schemas.microsoft.com/office/drawing/2014/main" id="{22DFFE1C-75ED-4133-8119-930FC0927919}"/>
                  </a:ext>
                </a:extLst>
              </p:cNvPr>
              <p:cNvSpPr/>
              <p:nvPr/>
            </p:nvSpPr>
            <p:spPr>
              <a:xfrm rot="16200000" flipH="1">
                <a:off x="10343422" y="121947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4" name="Isosceles Triangle 1203">
                <a:extLst>
                  <a:ext uri="{FF2B5EF4-FFF2-40B4-BE49-F238E27FC236}">
                    <a16:creationId xmlns:a16="http://schemas.microsoft.com/office/drawing/2014/main" id="{8D3F7752-9602-42A5-9AD7-E4F3CFFB3510}"/>
                  </a:ext>
                </a:extLst>
              </p:cNvPr>
              <p:cNvSpPr/>
              <p:nvPr/>
            </p:nvSpPr>
            <p:spPr>
              <a:xfrm rot="5400000" flipH="1">
                <a:off x="10261126" y="1219477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5" name="Isosceles Triangle 1204">
                <a:extLst>
                  <a:ext uri="{FF2B5EF4-FFF2-40B4-BE49-F238E27FC236}">
                    <a16:creationId xmlns:a16="http://schemas.microsoft.com/office/drawing/2014/main" id="{43F77E57-2713-4946-B3E6-1B81EC17BDD9}"/>
                  </a:ext>
                </a:extLst>
              </p:cNvPr>
              <p:cNvSpPr/>
              <p:nvPr/>
            </p:nvSpPr>
            <p:spPr>
              <a:xfrm rot="16200000" flipH="1">
                <a:off x="10352372" y="33888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6" name="Isosceles Triangle 1205">
                <a:extLst>
                  <a:ext uri="{FF2B5EF4-FFF2-40B4-BE49-F238E27FC236}">
                    <a16:creationId xmlns:a16="http://schemas.microsoft.com/office/drawing/2014/main" id="{A2E0D763-F5C1-44CB-94AC-FF7F832DDF20}"/>
                  </a:ext>
                </a:extLst>
              </p:cNvPr>
              <p:cNvSpPr/>
              <p:nvPr/>
            </p:nvSpPr>
            <p:spPr>
              <a:xfrm rot="5400000" flipH="1">
                <a:off x="10270076" y="3388812"/>
                <a:ext cx="95463" cy="8229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9" name="Connector: Elbow 1128">
                <a:extLst>
                  <a:ext uri="{FF2B5EF4-FFF2-40B4-BE49-F238E27FC236}">
                    <a16:creationId xmlns:a16="http://schemas.microsoft.com/office/drawing/2014/main" id="{FBF305D2-F5BF-4F6B-97E4-01EB72AE0C5A}"/>
                  </a:ext>
                </a:extLst>
              </p:cNvPr>
              <p:cNvCxnSpPr>
                <a:cxnSpLocks/>
                <a:stCxn id="1133" idx="3"/>
                <a:endCxn id="1127" idx="2"/>
              </p:cNvCxnSpPr>
              <p:nvPr/>
            </p:nvCxnSpPr>
            <p:spPr>
              <a:xfrm rot="16200000" flipV="1">
                <a:off x="9898785" y="2961402"/>
                <a:ext cx="190309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34" name="Connector: Elbow 1133">
                <a:extLst>
                  <a:ext uri="{FF2B5EF4-FFF2-40B4-BE49-F238E27FC236}">
                    <a16:creationId xmlns:a16="http://schemas.microsoft.com/office/drawing/2014/main" id="{78AFD1F4-0CE1-4EB8-8FD1-1C98FE065B23}"/>
                  </a:ext>
                </a:extLst>
              </p:cNvPr>
              <p:cNvCxnSpPr>
                <a:cxnSpLocks/>
                <a:stCxn id="1137" idx="3"/>
              </p:cNvCxnSpPr>
              <p:nvPr/>
            </p:nvCxnSpPr>
            <p:spPr>
              <a:xfrm rot="16200000" flipH="1" flipV="1">
                <a:off x="9898783" y="1834974"/>
                <a:ext cx="190310" cy="12858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7" name="Connector: Elbow 1166">
                <a:extLst>
                  <a:ext uri="{FF2B5EF4-FFF2-40B4-BE49-F238E27FC236}">
                    <a16:creationId xmlns:a16="http://schemas.microsoft.com/office/drawing/2014/main" id="{96468F7C-69C4-48D1-B40B-9B707F15C975}"/>
                  </a:ext>
                </a:extLst>
              </p:cNvPr>
              <p:cNvCxnSpPr>
                <a:cxnSpLocks/>
                <a:stCxn id="1171" idx="3"/>
              </p:cNvCxnSpPr>
              <p:nvPr/>
            </p:nvCxnSpPr>
            <p:spPr>
              <a:xfrm rot="5400000" flipV="1">
                <a:off x="10638789" y="1834975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0" name="Connector: Elbow 1159">
                <a:extLst>
                  <a:ext uri="{FF2B5EF4-FFF2-40B4-BE49-F238E27FC236}">
                    <a16:creationId xmlns:a16="http://schemas.microsoft.com/office/drawing/2014/main" id="{5A9759A8-DA81-4EFA-8DCC-F90F48846F1B}"/>
                  </a:ext>
                </a:extLst>
              </p:cNvPr>
              <p:cNvCxnSpPr>
                <a:cxnSpLocks/>
                <a:stCxn id="1163" idx="3"/>
                <a:endCxn id="1159" idx="2"/>
              </p:cNvCxnSpPr>
              <p:nvPr/>
            </p:nvCxnSpPr>
            <p:spPr>
              <a:xfrm rot="5400000" flipH="1" flipV="1">
                <a:off x="10638790" y="2961402"/>
                <a:ext cx="190310" cy="1285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</p:grpSp>
      <p:graphicFrame>
        <p:nvGraphicFramePr>
          <p:cNvPr id="1474" name="Table 56">
            <a:extLst>
              <a:ext uri="{FF2B5EF4-FFF2-40B4-BE49-F238E27FC236}">
                <a16:creationId xmlns:a16="http://schemas.microsoft.com/office/drawing/2014/main" id="{BDA03A4B-8995-4477-835E-A3B8D7AB5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94717"/>
              </p:ext>
            </p:extLst>
          </p:nvPr>
        </p:nvGraphicFramePr>
        <p:xfrm>
          <a:off x="270964" y="4310281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475" name="Table 56">
            <a:extLst>
              <a:ext uri="{FF2B5EF4-FFF2-40B4-BE49-F238E27FC236}">
                <a16:creationId xmlns:a16="http://schemas.microsoft.com/office/drawing/2014/main" id="{7572591E-E73D-4FFB-8BB9-ECD927DC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25556"/>
              </p:ext>
            </p:extLst>
          </p:nvPr>
        </p:nvGraphicFramePr>
        <p:xfrm>
          <a:off x="4413891" y="4311374"/>
          <a:ext cx="30648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  <p:graphicFrame>
        <p:nvGraphicFramePr>
          <p:cNvPr id="1477" name="Object 1476">
            <a:extLst>
              <a:ext uri="{FF2B5EF4-FFF2-40B4-BE49-F238E27FC236}">
                <a16:creationId xmlns:a16="http://schemas.microsoft.com/office/drawing/2014/main" id="{4E11601B-E718-42B8-BA9F-1EDD8A0E9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568394"/>
              </p:ext>
            </p:extLst>
          </p:nvPr>
        </p:nvGraphicFramePr>
        <p:xfrm>
          <a:off x="2719262" y="2255628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" name="Equation" r:id="rId3" imgW="609480" imgH="241200" progId="Equation.DSMT4">
                  <p:embed/>
                </p:oleObj>
              </mc:Choice>
              <mc:Fallback>
                <p:oleObj name="Equation" r:id="rId3" imgW="609480" imgH="241200" progId="Equation.DSMT4">
                  <p:embed/>
                  <p:pic>
                    <p:nvPicPr>
                      <p:cNvPr id="230" name="Object 229">
                        <a:extLst>
                          <a:ext uri="{FF2B5EF4-FFF2-40B4-BE49-F238E27FC236}">
                            <a16:creationId xmlns:a16="http://schemas.microsoft.com/office/drawing/2014/main" id="{4EC52EE3-8DC3-47D1-938B-6EAFFB78D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9262" y="2255628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8" name="Object 1477">
            <a:extLst>
              <a:ext uri="{FF2B5EF4-FFF2-40B4-BE49-F238E27FC236}">
                <a16:creationId xmlns:a16="http://schemas.microsoft.com/office/drawing/2014/main" id="{01EC592D-580B-4AD5-9A70-2C6A4C359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70234"/>
              </p:ext>
            </p:extLst>
          </p:nvPr>
        </p:nvGraphicFramePr>
        <p:xfrm>
          <a:off x="674104" y="2255628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7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231" name="Object 230">
                        <a:extLst>
                          <a:ext uri="{FF2B5EF4-FFF2-40B4-BE49-F238E27FC236}">
                            <a16:creationId xmlns:a16="http://schemas.microsoft.com/office/drawing/2014/main" id="{FC699AF2-2C76-4C6D-84A2-B7D3E6277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104" y="2255628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9" name="Object 1478">
            <a:extLst>
              <a:ext uri="{FF2B5EF4-FFF2-40B4-BE49-F238E27FC236}">
                <a16:creationId xmlns:a16="http://schemas.microsoft.com/office/drawing/2014/main" id="{38AA8AF2-1F13-4899-A81B-5273E7547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42851"/>
              </p:ext>
            </p:extLst>
          </p:nvPr>
        </p:nvGraphicFramePr>
        <p:xfrm>
          <a:off x="501692" y="3682630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8" name="Equation" r:id="rId7" imgW="441889" imgH="159926" progId="Equation.DSMT4">
                  <p:embed/>
                </p:oleObj>
              </mc:Choice>
              <mc:Fallback>
                <p:oleObj name="Equation" r:id="rId7" imgW="441889" imgH="159926" progId="Equation.DSMT4">
                  <p:embed/>
                  <p:pic>
                    <p:nvPicPr>
                      <p:cNvPr id="237" name="Object 236">
                        <a:extLst>
                          <a:ext uri="{FF2B5EF4-FFF2-40B4-BE49-F238E27FC236}">
                            <a16:creationId xmlns:a16="http://schemas.microsoft.com/office/drawing/2014/main" id="{B34D2D55-ED4B-42B8-95B8-AF106EA969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692" y="3682630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0" name="Object 1479">
            <a:extLst>
              <a:ext uri="{FF2B5EF4-FFF2-40B4-BE49-F238E27FC236}">
                <a16:creationId xmlns:a16="http://schemas.microsoft.com/office/drawing/2014/main" id="{F956FF24-4511-4FB2-A940-8410A12FD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42167"/>
              </p:ext>
            </p:extLst>
          </p:nvPr>
        </p:nvGraphicFramePr>
        <p:xfrm>
          <a:off x="968120" y="3711036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9" name="Equation" r:id="rId9" imgW="663046" imgH="259190" progId="Equation.DSMT4">
                  <p:embed/>
                </p:oleObj>
              </mc:Choice>
              <mc:Fallback>
                <p:oleObj name="Equation" r:id="rId9" imgW="663046" imgH="259190" progId="Equation.DSMT4">
                  <p:embed/>
                  <p:pic>
                    <p:nvPicPr>
                      <p:cNvPr id="238" name="Object 237">
                        <a:extLst>
                          <a:ext uri="{FF2B5EF4-FFF2-40B4-BE49-F238E27FC236}">
                            <a16:creationId xmlns:a16="http://schemas.microsoft.com/office/drawing/2014/main" id="{B6D42BCC-43C8-4575-93E7-FAD5B32B10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8120" y="3711036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1" name="Object 1480">
            <a:extLst>
              <a:ext uri="{FF2B5EF4-FFF2-40B4-BE49-F238E27FC236}">
                <a16:creationId xmlns:a16="http://schemas.microsoft.com/office/drawing/2014/main" id="{02655D1C-9AE4-4CD9-A713-3F03FDE31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342826"/>
              </p:ext>
            </p:extLst>
          </p:nvPr>
        </p:nvGraphicFramePr>
        <p:xfrm>
          <a:off x="2981884" y="749598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" name="Equation" r:id="rId11" imgW="441889" imgH="159926" progId="Equation.DSMT4">
                  <p:embed/>
                </p:oleObj>
              </mc:Choice>
              <mc:Fallback>
                <p:oleObj name="Equation" r:id="rId11" imgW="441889" imgH="159926" progId="Equation.DSMT4">
                  <p:embed/>
                  <p:pic>
                    <p:nvPicPr>
                      <p:cNvPr id="244" name="Object 243">
                        <a:extLst>
                          <a:ext uri="{FF2B5EF4-FFF2-40B4-BE49-F238E27FC236}">
                            <a16:creationId xmlns:a16="http://schemas.microsoft.com/office/drawing/2014/main" id="{7889DD83-1A7A-460C-B71A-7259F3174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1884" y="749598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" name="Object 1481">
            <a:extLst>
              <a:ext uri="{FF2B5EF4-FFF2-40B4-BE49-F238E27FC236}">
                <a16:creationId xmlns:a16="http://schemas.microsoft.com/office/drawing/2014/main" id="{B477FC40-8704-49BC-B38E-ADEC6AD03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13021"/>
              </p:ext>
            </p:extLst>
          </p:nvPr>
        </p:nvGraphicFramePr>
        <p:xfrm>
          <a:off x="2248614" y="77014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1" name="Equation" r:id="rId13" imgW="663046" imgH="236283" progId="Equation.DSMT4">
                  <p:embed/>
                </p:oleObj>
              </mc:Choice>
              <mc:Fallback>
                <p:oleObj name="Equation" r:id="rId13" imgW="663046" imgH="236283" progId="Equation.DSMT4">
                  <p:embed/>
                  <p:pic>
                    <p:nvPicPr>
                      <p:cNvPr id="245" name="Object 244">
                        <a:extLst>
                          <a:ext uri="{FF2B5EF4-FFF2-40B4-BE49-F238E27FC236}">
                            <a16:creationId xmlns:a16="http://schemas.microsoft.com/office/drawing/2014/main" id="{C3ECB5EE-05EB-4FEF-B258-9B9BB59AE2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48614" y="77014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3" name="Object 1482">
            <a:extLst>
              <a:ext uri="{FF2B5EF4-FFF2-40B4-BE49-F238E27FC236}">
                <a16:creationId xmlns:a16="http://schemas.microsoft.com/office/drawing/2014/main" id="{9605C02B-FED1-4AE3-BEA3-3BE689515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508"/>
              </p:ext>
            </p:extLst>
          </p:nvPr>
        </p:nvGraphicFramePr>
        <p:xfrm>
          <a:off x="4853186" y="2127743"/>
          <a:ext cx="67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2" name="Equation" r:id="rId15" imgW="672840" imgH="507960" progId="Equation.DSMT4">
                  <p:embed/>
                </p:oleObj>
              </mc:Choice>
              <mc:Fallback>
                <p:oleObj name="Equation" r:id="rId15" imgW="672840" imgH="507960" progId="Equation.DSMT4">
                  <p:embed/>
                  <p:pic>
                    <p:nvPicPr>
                      <p:cNvPr id="256" name="Object 255">
                        <a:extLst>
                          <a:ext uri="{FF2B5EF4-FFF2-40B4-BE49-F238E27FC236}">
                            <a16:creationId xmlns:a16="http://schemas.microsoft.com/office/drawing/2014/main" id="{B57F922E-94DE-48AC-8EA2-E105BC9019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53186" y="2127743"/>
                        <a:ext cx="673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" name="Object 1483">
            <a:extLst>
              <a:ext uri="{FF2B5EF4-FFF2-40B4-BE49-F238E27FC236}">
                <a16:creationId xmlns:a16="http://schemas.microsoft.com/office/drawing/2014/main" id="{96141D05-E661-4D89-B8E6-F577A5288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441511"/>
              </p:ext>
            </p:extLst>
          </p:nvPr>
        </p:nvGraphicFramePr>
        <p:xfrm>
          <a:off x="6902084" y="2255628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3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409" name="Object 408">
                        <a:extLst>
                          <a:ext uri="{FF2B5EF4-FFF2-40B4-BE49-F238E27FC236}">
                            <a16:creationId xmlns:a16="http://schemas.microsoft.com/office/drawing/2014/main" id="{8DF6D21A-6341-4066-A63C-888CA55A2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02084" y="2255628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" name="Object 1484">
            <a:extLst>
              <a:ext uri="{FF2B5EF4-FFF2-40B4-BE49-F238E27FC236}">
                <a16:creationId xmlns:a16="http://schemas.microsoft.com/office/drawing/2014/main" id="{0634A0F4-CF72-40FC-B3C1-65261F98F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13698"/>
              </p:ext>
            </p:extLst>
          </p:nvPr>
        </p:nvGraphicFramePr>
        <p:xfrm>
          <a:off x="7197096" y="723144"/>
          <a:ext cx="4413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4" name="Equation" r:id="rId19" imgW="441889" imgH="159926" progId="Equation.DSMT4">
                  <p:embed/>
                </p:oleObj>
              </mc:Choice>
              <mc:Fallback>
                <p:oleObj name="Equation" r:id="rId19" imgW="441889" imgH="159926" progId="Equation.DSMT4">
                  <p:embed/>
                  <p:pic>
                    <p:nvPicPr>
                      <p:cNvPr id="411" name="Object 410">
                        <a:extLst>
                          <a:ext uri="{FF2B5EF4-FFF2-40B4-BE49-F238E27FC236}">
                            <a16:creationId xmlns:a16="http://schemas.microsoft.com/office/drawing/2014/main" id="{17720E49-C923-44CC-B691-0DAAFF2B9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97096" y="723144"/>
                        <a:ext cx="4413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6" name="Object 1485">
            <a:extLst>
              <a:ext uri="{FF2B5EF4-FFF2-40B4-BE49-F238E27FC236}">
                <a16:creationId xmlns:a16="http://schemas.microsoft.com/office/drawing/2014/main" id="{5667210B-141C-4FE5-9717-782BEA09F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750868"/>
              </p:ext>
            </p:extLst>
          </p:nvPr>
        </p:nvGraphicFramePr>
        <p:xfrm>
          <a:off x="5085226" y="3677441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5" name="Equation" r:id="rId21" imgW="663046" imgH="259190" progId="Equation.DSMT4">
                  <p:embed/>
                </p:oleObj>
              </mc:Choice>
              <mc:Fallback>
                <p:oleObj name="Equation" r:id="rId21" imgW="663046" imgH="259190" progId="Equation.DSMT4">
                  <p:embed/>
                  <p:pic>
                    <p:nvPicPr>
                      <p:cNvPr id="412" name="Object 411">
                        <a:extLst>
                          <a:ext uri="{FF2B5EF4-FFF2-40B4-BE49-F238E27FC236}">
                            <a16:creationId xmlns:a16="http://schemas.microsoft.com/office/drawing/2014/main" id="{665F62B3-8911-4689-8785-ED0FB52A46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85226" y="3677441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7" name="Object 1486">
            <a:extLst>
              <a:ext uri="{FF2B5EF4-FFF2-40B4-BE49-F238E27FC236}">
                <a16:creationId xmlns:a16="http://schemas.microsoft.com/office/drawing/2014/main" id="{B70F868F-8F9F-4560-A5D3-F13274E51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54487"/>
              </p:ext>
            </p:extLst>
          </p:nvPr>
        </p:nvGraphicFramePr>
        <p:xfrm>
          <a:off x="6497628" y="722442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6" name="Equation" r:id="rId23" imgW="672840" imgH="241200" progId="Equation.DSMT4">
                  <p:embed/>
                </p:oleObj>
              </mc:Choice>
              <mc:Fallback>
                <p:oleObj name="Equation" r:id="rId23" imgW="672840" imgH="241200" progId="Equation.DSMT4">
                  <p:embed/>
                  <p:pic>
                    <p:nvPicPr>
                      <p:cNvPr id="413" name="Object 412">
                        <a:extLst>
                          <a:ext uri="{FF2B5EF4-FFF2-40B4-BE49-F238E27FC236}">
                            <a16:creationId xmlns:a16="http://schemas.microsoft.com/office/drawing/2014/main" id="{502BF656-8910-4F2B-B416-A80CDEBC4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97628" y="722442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8" name="Object 1487">
            <a:extLst>
              <a:ext uri="{FF2B5EF4-FFF2-40B4-BE49-F238E27FC236}">
                <a16:creationId xmlns:a16="http://schemas.microsoft.com/office/drawing/2014/main" id="{FE9E9E7D-FDF7-4009-93F4-879952E1E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3056"/>
              </p:ext>
            </p:extLst>
          </p:nvPr>
        </p:nvGraphicFramePr>
        <p:xfrm>
          <a:off x="6969501" y="3189002"/>
          <a:ext cx="868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7" name="Equation" r:id="rId25" imgW="868893" imgH="403844" progId="Equation.DSMT4">
                  <p:embed/>
                </p:oleObj>
              </mc:Choice>
              <mc:Fallback>
                <p:oleObj name="Equation" r:id="rId25" imgW="868893" imgH="403844" progId="Equation.DSMT4">
                  <p:embed/>
                  <p:pic>
                    <p:nvPicPr>
                      <p:cNvPr id="414" name="Object 413">
                        <a:extLst>
                          <a:ext uri="{FF2B5EF4-FFF2-40B4-BE49-F238E27FC236}">
                            <a16:creationId xmlns:a16="http://schemas.microsoft.com/office/drawing/2014/main" id="{68402BE4-D842-420F-970C-A2EEFABBB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69501" y="3189002"/>
                        <a:ext cx="86836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9" name="Object 1488">
            <a:extLst>
              <a:ext uri="{FF2B5EF4-FFF2-40B4-BE49-F238E27FC236}">
                <a16:creationId xmlns:a16="http://schemas.microsoft.com/office/drawing/2014/main" id="{BB7F4B9F-BB54-4C4A-8B9D-29DF065B1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298932"/>
              </p:ext>
            </p:extLst>
          </p:nvPr>
        </p:nvGraphicFramePr>
        <p:xfrm>
          <a:off x="4618140" y="3660080"/>
          <a:ext cx="4349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8" name="Equation" r:id="rId27" imgW="434234" imgH="159926" progId="Equation.DSMT4">
                  <p:embed/>
                </p:oleObj>
              </mc:Choice>
              <mc:Fallback>
                <p:oleObj name="Equation" r:id="rId27" imgW="434234" imgH="159926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6535E62-CFD4-46D8-B79D-496C42577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618140" y="3660080"/>
                        <a:ext cx="4349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0" name="Object 1489">
            <a:extLst>
              <a:ext uri="{FF2B5EF4-FFF2-40B4-BE49-F238E27FC236}">
                <a16:creationId xmlns:a16="http://schemas.microsoft.com/office/drawing/2014/main" id="{982D7E5A-52B1-4F46-8722-71C1A23C2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57663"/>
              </p:ext>
            </p:extLst>
          </p:nvPr>
        </p:nvGraphicFramePr>
        <p:xfrm>
          <a:off x="8673797" y="3637907"/>
          <a:ext cx="7016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9" name="Equation" r:id="rId29" imgW="700898" imgH="159926" progId="Equation.DSMT4">
                  <p:embed/>
                </p:oleObj>
              </mc:Choice>
              <mc:Fallback>
                <p:oleObj name="Equation" r:id="rId29" imgW="700898" imgH="159926" progId="Equation.DSMT4">
                  <p:embed/>
                  <p:pic>
                    <p:nvPicPr>
                      <p:cNvPr id="268" name="Object 267">
                        <a:extLst>
                          <a:ext uri="{FF2B5EF4-FFF2-40B4-BE49-F238E27FC236}">
                            <a16:creationId xmlns:a16="http://schemas.microsoft.com/office/drawing/2014/main" id="{C79C3178-74B4-460E-997B-B8BA6AAE79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673797" y="3637907"/>
                        <a:ext cx="7016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1" name="Object 1490">
            <a:extLst>
              <a:ext uri="{FF2B5EF4-FFF2-40B4-BE49-F238E27FC236}">
                <a16:creationId xmlns:a16="http://schemas.microsoft.com/office/drawing/2014/main" id="{D6D3595E-3749-4942-BF02-219A0D09F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80996"/>
              </p:ext>
            </p:extLst>
          </p:nvPr>
        </p:nvGraphicFramePr>
        <p:xfrm>
          <a:off x="10663168" y="779189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" name="Equation" r:id="rId31" imgW="663046" imgH="236283" progId="Equation.DSMT4">
                  <p:embed/>
                </p:oleObj>
              </mc:Choice>
              <mc:Fallback>
                <p:oleObj name="Equation" r:id="rId31" imgW="663046" imgH="236283" progId="Equation.DSMT4">
                  <p:embed/>
                  <p:pic>
                    <p:nvPicPr>
                      <p:cNvPr id="280" name="Object 279">
                        <a:extLst>
                          <a:ext uri="{FF2B5EF4-FFF2-40B4-BE49-F238E27FC236}">
                            <a16:creationId xmlns:a16="http://schemas.microsoft.com/office/drawing/2014/main" id="{F9CD6DCA-3611-4016-8BE8-EE6D7F859C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663168" y="779189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2" name="Object 1491">
            <a:extLst>
              <a:ext uri="{FF2B5EF4-FFF2-40B4-BE49-F238E27FC236}">
                <a16:creationId xmlns:a16="http://schemas.microsoft.com/office/drawing/2014/main" id="{4E55A40E-2ACB-4783-A1FD-2CC0ED611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46331"/>
              </p:ext>
            </p:extLst>
          </p:nvPr>
        </p:nvGraphicFramePr>
        <p:xfrm>
          <a:off x="9296475" y="3758584"/>
          <a:ext cx="6635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" name="Equation" r:id="rId33" imgW="663046" imgH="259190" progId="Equation.DSMT4">
                  <p:embed/>
                </p:oleObj>
              </mc:Choice>
              <mc:Fallback>
                <p:oleObj name="Equation" r:id="rId33" imgW="663046" imgH="259190" progId="Equation.DSMT4">
                  <p:embed/>
                  <p:pic>
                    <p:nvPicPr>
                      <p:cNvPr id="281" name="Object 280">
                        <a:extLst>
                          <a:ext uri="{FF2B5EF4-FFF2-40B4-BE49-F238E27FC236}">
                            <a16:creationId xmlns:a16="http://schemas.microsoft.com/office/drawing/2014/main" id="{EA2CD776-B331-4F08-8F20-0004A0A87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296475" y="3758584"/>
                        <a:ext cx="6635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3" name="Object 1492">
            <a:extLst>
              <a:ext uri="{FF2B5EF4-FFF2-40B4-BE49-F238E27FC236}">
                <a16:creationId xmlns:a16="http://schemas.microsoft.com/office/drawing/2014/main" id="{E38E9B2E-D05A-492D-89F8-9A2D50811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615278"/>
              </p:ext>
            </p:extLst>
          </p:nvPr>
        </p:nvGraphicFramePr>
        <p:xfrm>
          <a:off x="11100377" y="3094308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" name="Equation" r:id="rId35" imgW="876240" imgH="406080" progId="Equation.DSMT4">
                  <p:embed/>
                </p:oleObj>
              </mc:Choice>
              <mc:Fallback>
                <p:oleObj name="Equation" r:id="rId35" imgW="876240" imgH="406080" progId="Equation.DSMT4">
                  <p:embed/>
                  <p:pic>
                    <p:nvPicPr>
                      <p:cNvPr id="282" name="Object 281">
                        <a:extLst>
                          <a:ext uri="{FF2B5EF4-FFF2-40B4-BE49-F238E27FC236}">
                            <a16:creationId xmlns:a16="http://schemas.microsoft.com/office/drawing/2014/main" id="{9D5A48C4-BD44-40EE-8549-3F10329B3B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1100377" y="3094308"/>
                        <a:ext cx="876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4" name="Object 1493">
            <a:extLst>
              <a:ext uri="{FF2B5EF4-FFF2-40B4-BE49-F238E27FC236}">
                <a16:creationId xmlns:a16="http://schemas.microsoft.com/office/drawing/2014/main" id="{6CC81DF0-2684-4E9B-8F85-357E0FADF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09652"/>
              </p:ext>
            </p:extLst>
          </p:nvPr>
        </p:nvGraphicFramePr>
        <p:xfrm>
          <a:off x="10528300" y="94577"/>
          <a:ext cx="1663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" name="Equation" r:id="rId37" imgW="1663560" imgH="711000" progId="Equation.DSMT4">
                  <p:embed/>
                </p:oleObj>
              </mc:Choice>
              <mc:Fallback>
                <p:oleObj name="Equation" r:id="rId37" imgW="1663560" imgH="711000" progId="Equation.DSMT4">
                  <p:embed/>
                  <p:pic>
                    <p:nvPicPr>
                      <p:cNvPr id="284" name="Object 283">
                        <a:extLst>
                          <a:ext uri="{FF2B5EF4-FFF2-40B4-BE49-F238E27FC236}">
                            <a16:creationId xmlns:a16="http://schemas.microsoft.com/office/drawing/2014/main" id="{29057377-F99D-4809-9943-A11CB2483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528300" y="94577"/>
                        <a:ext cx="1663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" name="Object 1494">
            <a:extLst>
              <a:ext uri="{FF2B5EF4-FFF2-40B4-BE49-F238E27FC236}">
                <a16:creationId xmlns:a16="http://schemas.microsoft.com/office/drawing/2014/main" id="{13C7E36D-3BCF-4F48-9216-2EEADD598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12406"/>
              </p:ext>
            </p:extLst>
          </p:nvPr>
        </p:nvGraphicFramePr>
        <p:xfrm>
          <a:off x="11100377" y="2274678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" name="Equation" r:id="rId39" imgW="304560" imgH="203040" progId="Equation.DSMT4">
                  <p:embed/>
                </p:oleObj>
              </mc:Choice>
              <mc:Fallback>
                <p:oleObj name="Equation" r:id="rId39" imgW="304560" imgH="203040" progId="Equation.DSMT4">
                  <p:embed/>
                  <p:pic>
                    <p:nvPicPr>
                      <p:cNvPr id="285" name="Object 284">
                        <a:extLst>
                          <a:ext uri="{FF2B5EF4-FFF2-40B4-BE49-F238E27FC236}">
                            <a16:creationId xmlns:a16="http://schemas.microsoft.com/office/drawing/2014/main" id="{79AB5B82-F010-4E71-9BF7-540A85933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1100377" y="2274678"/>
                        <a:ext cx="304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6" name="Object 1495">
            <a:extLst>
              <a:ext uri="{FF2B5EF4-FFF2-40B4-BE49-F238E27FC236}">
                <a16:creationId xmlns:a16="http://schemas.microsoft.com/office/drawing/2014/main" id="{E61B57E0-BAE6-4D00-A098-00C228C67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428763"/>
              </p:ext>
            </p:extLst>
          </p:nvPr>
        </p:nvGraphicFramePr>
        <p:xfrm>
          <a:off x="9046158" y="2255628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" name="Equation" r:id="rId41" imgW="495000" imgH="241200" progId="Equation.DSMT4">
                  <p:embed/>
                </p:oleObj>
              </mc:Choice>
              <mc:Fallback>
                <p:oleObj name="Equation" r:id="rId41" imgW="495000" imgH="241200" progId="Equation.DSMT4">
                  <p:embed/>
                  <p:pic>
                    <p:nvPicPr>
                      <p:cNvPr id="286" name="Object 285">
                        <a:extLst>
                          <a:ext uri="{FF2B5EF4-FFF2-40B4-BE49-F238E27FC236}">
                            <a16:creationId xmlns:a16="http://schemas.microsoft.com/office/drawing/2014/main" id="{F8CD1787-59EB-4686-9F74-AFF4A72B7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9046158" y="2255628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7" name="Table 56">
            <a:extLst>
              <a:ext uri="{FF2B5EF4-FFF2-40B4-BE49-F238E27FC236}">
                <a16:creationId xmlns:a16="http://schemas.microsoft.com/office/drawing/2014/main" id="{C76EA656-A00D-4F7C-B406-06D2D0911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96408"/>
              </p:ext>
            </p:extLst>
          </p:nvPr>
        </p:nvGraphicFramePr>
        <p:xfrm>
          <a:off x="7836448" y="4305269"/>
          <a:ext cx="42318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86">
                  <a:extLst>
                    <a:ext uri="{9D8B030D-6E8A-4147-A177-3AD203B41FA5}">
                      <a16:colId xmlns:a16="http://schemas.microsoft.com/office/drawing/2014/main" val="84161962"/>
                    </a:ext>
                  </a:extLst>
                </a:gridCol>
                <a:gridCol w="1484396">
                  <a:extLst>
                    <a:ext uri="{9D8B030D-6E8A-4147-A177-3AD203B41FA5}">
                      <a16:colId xmlns:a16="http://schemas.microsoft.com/office/drawing/2014/main" val="830852878"/>
                    </a:ext>
                  </a:extLst>
                </a:gridCol>
                <a:gridCol w="1587419">
                  <a:extLst>
                    <a:ext uri="{9D8B030D-6E8A-4147-A177-3AD203B41FA5}">
                      <a16:colId xmlns:a16="http://schemas.microsoft.com/office/drawing/2014/main" val="82382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col2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0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(closed)/1 (open)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4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/</a:t>
                      </a:r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44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(closed)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(closed)/(closed)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0 (closed)/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(closed)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(closed)/(closed)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/</a:t>
                      </a:r>
                      <a:r>
                        <a:rPr lang="en-US" sz="1000" dirty="0" err="1">
                          <a:solidFill>
                            <a:srgbClr val="003057"/>
                          </a:solidFill>
                        </a:rPr>
                        <a:t>Cv</a:t>
                      </a:r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(closed)/(closed)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V6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3057"/>
                          </a:solidFill>
                        </a:rPr>
                        <a:t>1 (open)/1 (open)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(closed)/(closed)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9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bg1"/>
                          </a:solidFill>
                        </a:rPr>
                        <a:t>CV2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A3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3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(closed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0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)/0 (closed)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05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30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91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55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6956</TotalTime>
  <Words>1462</Words>
  <Application>Microsoft Office PowerPoint</Application>
  <PresentationFormat>Widescreen</PresentationFormat>
  <Paragraphs>529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Taehun</dc:creator>
  <cp:lastModifiedBy>Kim, Taehun</cp:lastModifiedBy>
  <cp:revision>107</cp:revision>
  <dcterms:created xsi:type="dcterms:W3CDTF">2021-01-19T18:50:18Z</dcterms:created>
  <dcterms:modified xsi:type="dcterms:W3CDTF">2021-03-17T03:58:35Z</dcterms:modified>
</cp:coreProperties>
</file>