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howGuides="1">
      <p:cViewPr varScale="1">
        <p:scale>
          <a:sx n="99" d="100"/>
          <a:sy n="99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3ECD-0CA0-D9AD-7317-277F9EDA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FECCC-26AD-9194-7B6C-15C5EB41E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41F8-ED15-3A45-3A74-FFF70E5D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711C-EFDB-00F3-996B-56E913E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CEBA-7CB8-CD57-CF1D-DE7AB3F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2B60-E8F7-4F53-19DF-BE8AF722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6D7F7-6B9E-A6BA-3B79-3ACA79B1F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84A4-995E-39D6-AAE9-4428027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9327-D768-8F34-FBD1-3E478B47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93F-3977-E173-5766-A598298E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643ED-0A18-D604-1524-46CC9D1C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F676C-F1F0-089D-C3A3-510F89BD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1C31-FA41-1718-A0C6-DD2B7CCA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B136-0BE4-4539-0F6D-E6D451F1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045C-E587-8D80-1D39-4D8048F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9ADB-6E03-D594-A0A7-3109D059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EB4F-00A7-1A6D-5880-92A534AC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992D-E642-78EC-4B4F-7CC54D4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7949-F615-6628-6696-24D5CE25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338C-59FB-9AF3-18A3-440CD455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9399-4546-865F-B004-57062D10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6ADD-3AAF-497F-AFEF-4297D26F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0C09-7758-81BA-E06E-E3686849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0AF5-FB11-2E4C-B85B-8F124003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F06E-3DB9-1F81-C3BE-E0687B52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BF55-E9F0-CC29-3FA3-641F1EB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AB9F-EDB1-10F9-7336-3367AFD77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855C4-5EB4-62CC-AA4E-27B6C2443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70B34-DAA3-19FE-B79D-CA79DA65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6D6F9-D01F-67C1-5A23-D89706ED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8C34-45D3-2BB4-42D7-DBA2D0A2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D7DF-F0B3-DDFF-0047-51A47688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16F6-3294-E89B-664D-F3E14532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4FD9-F5C3-0166-E653-DA8C3136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F61BA-FB11-8A4D-B9C1-0D2EEC821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E228B-7601-365F-1B5E-E6663728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B9694-3898-0C3B-D6FC-02CD6CED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7FE1A-281D-BC44-7A6D-5088BA22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DF447-402A-D4A7-5F68-9E5735BD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FC15-F5BC-4A98-1895-4820DD0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157D9-1DE9-A17A-EC64-64FA46EE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0294B-8BA1-2A0A-3551-FAE29183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FE600-0465-E584-1B7B-F99E2050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4A72E-854D-1AA6-09DB-50E24A2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1E95E-9BE9-FFEA-7A27-5103AC18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9D130-1096-C407-D665-495AA343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A19D-272A-0121-42C0-F79C236A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DF74-8BA1-DBC0-D94A-81A61F3D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8474-1E6A-28CA-71D4-FB53E4D3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85BD-64AE-CFE5-EECA-357CD90B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EF726-5A7B-FDA9-48F1-F27B914F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199ED-364C-7CD1-B1EA-FC2F0321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DFAC-7590-3898-DA52-34AF3C45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7DEB8-47C1-3718-A389-19EC1F035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18A13-9960-C3F4-3C54-8DFFBD30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5E82-8D23-680D-756C-47FD61F6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A286-50FF-181B-9222-0B820101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EE8-08B4-9FCA-53A2-63805BC1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23786-83F3-608A-8D6F-429E9F45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F1D9-5A8C-E006-1F0F-9C5442F14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A9F0-44C7-8F35-75B8-087AD230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A305-0359-BF43-98FA-F04775079C96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AAB9-1E3B-AA30-9149-3DB947F66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7606-F2D5-3A38-69BD-A0DD62CB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A62D-5CB8-D64A-AFF9-6BBC9034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47B5DF4-20D7-DBA9-2E99-ECC70F76F2F9}"/>
              </a:ext>
            </a:extLst>
          </p:cNvPr>
          <p:cNvGrpSpPr/>
          <p:nvPr/>
        </p:nvGrpSpPr>
        <p:grpSpPr>
          <a:xfrm>
            <a:off x="2432050" y="1828800"/>
            <a:ext cx="7327990" cy="3200400"/>
            <a:chOff x="2432050" y="1828800"/>
            <a:chExt cx="7327990" cy="3200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7D5458-E8FD-8C73-BB4E-082992E96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2050" y="1828800"/>
              <a:ext cx="7327900" cy="3200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473DC6-A718-E30C-6496-73A99D222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2050" y="1828800"/>
              <a:ext cx="7327900" cy="3200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397596-E953-BA6E-1E70-05B505628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2050" y="1828800"/>
              <a:ext cx="7315200" cy="3200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E80BC3-DCF4-4E26-6E30-B7B6FE110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8221" y="1828800"/>
              <a:ext cx="7315200" cy="3200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F2D7DD-1684-9E71-DC9F-7B8E8283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8042" y="1828800"/>
              <a:ext cx="7315200" cy="3200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FAC7B63-304A-6E46-8450-B3D22270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8400" y="1828800"/>
              <a:ext cx="7315200" cy="32004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3D321A1-7059-427B-1348-F942ADF3F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44840" y="1828800"/>
              <a:ext cx="7315200" cy="32004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D879A35-8BB5-FCC7-D479-D4EC7157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8400" y="1828800"/>
              <a:ext cx="7315200" cy="32004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6AE273D-2EC2-31F1-6075-2AF852803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8311" y="1828800"/>
              <a:ext cx="7315200" cy="3200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02E5AA-31FC-9332-4552-F9158BD24503}"/>
              </a:ext>
            </a:extLst>
          </p:cNvPr>
          <p:cNvSpPr txBox="1"/>
          <p:nvPr/>
        </p:nvSpPr>
        <p:spPr>
          <a:xfrm>
            <a:off x="4350913" y="708338"/>
            <a:ext cx="350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Vary the feed molar flow rate</a:t>
            </a:r>
          </a:p>
        </p:txBody>
      </p:sp>
    </p:spTree>
    <p:extLst>
      <p:ext uri="{BB962C8B-B14F-4D97-AF65-F5344CB8AC3E}">
        <p14:creationId xmlns:p14="http://schemas.microsoft.com/office/powerpoint/2010/main" val="6615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724CDC3-CEDA-48A9-39A5-3890739C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828800"/>
            <a:ext cx="7340600" cy="32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0A950F-8BAF-18C5-4AA1-D269D458AF47}"/>
              </a:ext>
            </a:extLst>
          </p:cNvPr>
          <p:cNvSpPr txBox="1"/>
          <p:nvPr/>
        </p:nvSpPr>
        <p:spPr>
          <a:xfrm>
            <a:off x="4350913" y="708338"/>
            <a:ext cx="350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Vary the feed molar flow rate</a:t>
            </a:r>
          </a:p>
        </p:txBody>
      </p:sp>
    </p:spTree>
    <p:extLst>
      <p:ext uri="{BB962C8B-B14F-4D97-AF65-F5344CB8AC3E}">
        <p14:creationId xmlns:p14="http://schemas.microsoft.com/office/powerpoint/2010/main" val="36770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A950F-8BAF-18C5-4AA1-D269D458AF47}"/>
              </a:ext>
            </a:extLst>
          </p:cNvPr>
          <p:cNvSpPr txBox="1"/>
          <p:nvPr/>
        </p:nvSpPr>
        <p:spPr>
          <a:xfrm>
            <a:off x="4350913" y="708338"/>
            <a:ext cx="350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Vary the </a:t>
            </a:r>
            <a:r>
              <a:rPr lang="en-US" b="1"/>
              <a:t>feed duration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72D8E8-84F7-FB73-209F-712733BD67FF}"/>
              </a:ext>
            </a:extLst>
          </p:cNvPr>
          <p:cNvGrpSpPr/>
          <p:nvPr/>
        </p:nvGrpSpPr>
        <p:grpSpPr>
          <a:xfrm>
            <a:off x="2438400" y="1828800"/>
            <a:ext cx="7328078" cy="3200400"/>
            <a:chOff x="2438400" y="1828800"/>
            <a:chExt cx="7328078" cy="3200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22F76-FFBD-59F3-332C-BEE87815F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8400" y="1828800"/>
              <a:ext cx="7315200" cy="3200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93826C-9AA3-BD3D-E083-8191843DA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44839" y="1828800"/>
              <a:ext cx="7315200" cy="3200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00B17B-5504-59D4-C659-647A39C41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278" y="1828800"/>
              <a:ext cx="7315200" cy="3200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9179E1-F69A-112A-E33C-53F5ED621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44838" y="1828800"/>
              <a:ext cx="7315200" cy="3200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830742C-1595-3C99-3101-A789145E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44838" y="1828800"/>
              <a:ext cx="7315200" cy="3200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0B28E6-BECE-2621-EACB-693E4314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49133" y="1828800"/>
              <a:ext cx="7315200" cy="32004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FD8D32D-BD94-8FB3-ECCB-BB3B8F0C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278" y="1828800"/>
              <a:ext cx="7315200" cy="3200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8A2460-1B0B-509E-E797-4E01D8BD0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278" y="1828800"/>
              <a:ext cx="7315200" cy="3200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FCC649-3E36-C662-47EA-AD9F5AAE8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278" y="1828800"/>
              <a:ext cx="73152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83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A950F-8BAF-18C5-4AA1-D269D458AF47}"/>
              </a:ext>
            </a:extLst>
          </p:cNvPr>
          <p:cNvSpPr txBox="1"/>
          <p:nvPr/>
        </p:nvSpPr>
        <p:spPr>
          <a:xfrm>
            <a:off x="4350913" y="708338"/>
            <a:ext cx="350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Vary the </a:t>
            </a:r>
            <a:r>
              <a:rPr lang="en-US" b="1"/>
              <a:t>feed duration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9CA59-273E-4A12-9DF9-E2003F21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828800"/>
            <a:ext cx="7327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Taehun</dc:creator>
  <cp:lastModifiedBy>Kim, Taehun</cp:lastModifiedBy>
  <cp:revision>12</cp:revision>
  <dcterms:created xsi:type="dcterms:W3CDTF">2023-08-24T17:26:02Z</dcterms:created>
  <dcterms:modified xsi:type="dcterms:W3CDTF">2023-08-24T20:18:26Z</dcterms:modified>
</cp:coreProperties>
</file>