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04FA-9B65-864F-A0E2-6E11DB101251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5BF63-F7B9-D44D-BA04-DFFD7480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7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5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6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4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9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738746" y="98339"/>
            <a:ext cx="7146983" cy="6549154"/>
            <a:chOff x="1738746" y="98339"/>
            <a:chExt cx="7146983" cy="65491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5773" y="531812"/>
              <a:ext cx="3231130" cy="299369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4599" y="531812"/>
              <a:ext cx="3231130" cy="29936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5772" y="3653794"/>
              <a:ext cx="3231130" cy="299369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4599" y="3653794"/>
              <a:ext cx="3231130" cy="299369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16200000">
              <a:off x="807914" y="1843994"/>
              <a:ext cx="2230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Sensor-diffuser 0.5cm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15472" y="98339"/>
              <a:ext cx="2331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Object-diffuser 1.67cm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04299" y="98339"/>
              <a:ext cx="2214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Object-diffuser 2.5cm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895277" y="4965976"/>
              <a:ext cx="2056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Sensor-diffuser 5cm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43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62" y="321441"/>
            <a:ext cx="5724525" cy="50768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0884" y="5398266"/>
            <a:ext cx="3160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Gaussian Kernel FWHM=100um</a:t>
            </a:r>
            <a:endParaRPr lang="en-US" dirty="0" smtClean="0"/>
          </a:p>
          <a:p>
            <a:pPr algn="ctr"/>
            <a:r>
              <a:rPr lang="en-US" dirty="0" smtClean="0"/>
              <a:t>Average slope magnitude=0.63</a:t>
            </a:r>
            <a:r>
              <a:rPr lang="it-IT" dirty="0" smtClean="0"/>
              <a:t>°</a:t>
            </a:r>
          </a:p>
          <a:p>
            <a:pPr algn="ctr"/>
            <a:r>
              <a:rPr lang="it-IT" dirty="0" err="1" smtClean="0"/>
              <a:t>Average</a:t>
            </a:r>
            <a:r>
              <a:rPr lang="it-IT" dirty="0" smtClean="0"/>
              <a:t> </a:t>
            </a:r>
            <a:r>
              <a:rPr lang="it-IT" err="1" smtClean="0"/>
              <a:t>focal</a:t>
            </a:r>
            <a:r>
              <a:rPr lang="it-IT" smtClean="0"/>
              <a:t> length~3.5mm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807914" y="1843994"/>
            <a:ext cx="223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Sensor-diffuser 0.5cm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95277" y="4965976"/>
            <a:ext cx="205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Sensor-diffuser </a:t>
            </a:r>
            <a:r>
              <a:rPr lang="en-US" dirty="0" smtClean="0"/>
              <a:t>2cm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01" y="3463806"/>
            <a:ext cx="3756224" cy="31045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01" y="476403"/>
            <a:ext cx="3756224" cy="3104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25" y="3463806"/>
            <a:ext cx="3756224" cy="3104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25" y="485135"/>
            <a:ext cx="3756224" cy="31045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14325" y="234969"/>
            <a:ext cx="118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Ray Model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77479" y="234969"/>
            <a:ext cx="13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Wave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2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889000"/>
            <a:ext cx="57245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3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12136</TotalTime>
  <Words>26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Taehwan</dc:creator>
  <cp:lastModifiedBy>Kim Taehwan</cp:lastModifiedBy>
  <cp:revision>8</cp:revision>
  <dcterms:created xsi:type="dcterms:W3CDTF">2017-11-19T00:05:55Z</dcterms:created>
  <dcterms:modified xsi:type="dcterms:W3CDTF">2017-11-27T16:46:01Z</dcterms:modified>
</cp:coreProperties>
</file>