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8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04FA-9B65-864F-A0E2-6E11DB101251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5BF63-F7B9-D44D-BA04-DFFD7480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9085-D1CD-D340-979E-34CC5D0F511D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5A9-80D7-7642-B119-8CC4B88E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62" y="321441"/>
            <a:ext cx="5724525" cy="50768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0884" y="5398266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Gaussian Kernel FWHM=100um</a:t>
            </a:r>
          </a:p>
          <a:p>
            <a:pPr algn="ctr"/>
            <a:r>
              <a:rPr lang="en-US" dirty="0" smtClean="0"/>
              <a:t>Average slope magnitude=0.63</a:t>
            </a:r>
            <a:r>
              <a:rPr lang="it-IT" dirty="0" smtClean="0"/>
              <a:t>°</a:t>
            </a:r>
          </a:p>
          <a:p>
            <a:pPr algn="ctr"/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dirty="0" err="1" smtClean="0"/>
              <a:t>focal</a:t>
            </a:r>
            <a:r>
              <a:rPr lang="it-IT" dirty="0" smtClean="0"/>
              <a:t> length~3.5mm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807914" y="1843994"/>
            <a:ext cx="22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Sensor-diffuser 0.5cm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95277" y="496597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Sensor-diffuser 2cm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3463806"/>
            <a:ext cx="3756224" cy="3104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01" y="476403"/>
            <a:ext cx="3756224" cy="3104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3463806"/>
            <a:ext cx="3756224" cy="310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25" y="485135"/>
            <a:ext cx="3756224" cy="31045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4325" y="234969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77479" y="234969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2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0" y="889000"/>
            <a:ext cx="5724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3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38746" y="98339"/>
            <a:ext cx="7146983" cy="6549154"/>
            <a:chOff x="1738746" y="98339"/>
            <a:chExt cx="7146983" cy="65491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3" y="531812"/>
              <a:ext cx="3231130" cy="29936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531812"/>
              <a:ext cx="3231130" cy="29936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772" y="3653794"/>
              <a:ext cx="3231130" cy="299369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4599" y="3653794"/>
              <a:ext cx="3231130" cy="29936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807914" y="1843994"/>
              <a:ext cx="223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0.5cm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15472" y="98339"/>
              <a:ext cx="2331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Object-diffuser 1.67cm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4299" y="98339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Object-diffuser 2.5cm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895277" y="4965976"/>
              <a:ext cx="20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5cm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4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78" y="366444"/>
            <a:ext cx="6926676" cy="614295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923413" y="181778"/>
            <a:ext cx="6395595" cy="5673136"/>
            <a:chOff x="1923413" y="181778"/>
            <a:chExt cx="6395595" cy="5673136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998590" y="1843993"/>
              <a:ext cx="223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Sensor-diffuser 0.5cm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6824" y="181778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Object-diffuser </a:t>
              </a:r>
              <a:r>
                <a:rPr lang="en-US" smtClean="0"/>
                <a:t>1.4cm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4299" y="181778"/>
              <a:ext cx="2214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Object-diffuser </a:t>
              </a:r>
              <a:r>
                <a:rPr lang="en-US" dirty="0" smtClean="0"/>
                <a:t>3.3cm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079944" y="4642114"/>
              <a:ext cx="205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Sensor-diffuser </a:t>
              </a:r>
              <a:r>
                <a:rPr lang="en-US"/>
                <a:t>5</a:t>
              </a:r>
              <a:r>
                <a:rPr lang="en-US" smtClean="0"/>
                <a:t>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23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12154</TotalTime>
  <Words>34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Taehwan</dc:creator>
  <cp:lastModifiedBy>Kim Taehwan</cp:lastModifiedBy>
  <cp:revision>9</cp:revision>
  <dcterms:created xsi:type="dcterms:W3CDTF">2017-11-19T00:05:55Z</dcterms:created>
  <dcterms:modified xsi:type="dcterms:W3CDTF">2017-11-27T17:21:37Z</dcterms:modified>
</cp:coreProperties>
</file>