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9"/>
    <p:restoredTop sz="94643"/>
  </p:normalViewPr>
  <p:slideViewPr>
    <p:cSldViewPr snapToGrid="0" snapToObjects="1">
      <p:cViewPr varScale="1">
        <p:scale>
          <a:sx n="121" d="100"/>
          <a:sy n="121" d="100"/>
        </p:scale>
        <p:origin x="184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49085-D1CD-D340-979E-34CC5D0F511D}" type="datetimeFigureOut">
              <a:rPr lang="en-US" smtClean="0"/>
              <a:t>11/18/17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AD5A9-80D7-7642-B119-8CC4B88E8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13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49085-D1CD-D340-979E-34CC5D0F511D}" type="datetimeFigureOut">
              <a:rPr lang="en-US" smtClean="0"/>
              <a:t>11/18/17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AD5A9-80D7-7642-B119-8CC4B88E8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629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49085-D1CD-D340-979E-34CC5D0F511D}" type="datetimeFigureOut">
              <a:rPr lang="en-US" smtClean="0"/>
              <a:t>11/18/17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AD5A9-80D7-7642-B119-8CC4B88E8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121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49085-D1CD-D340-979E-34CC5D0F511D}" type="datetimeFigureOut">
              <a:rPr lang="en-US" smtClean="0"/>
              <a:t>11/18/17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AD5A9-80D7-7642-B119-8CC4B88E8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575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49085-D1CD-D340-979E-34CC5D0F511D}" type="datetimeFigureOut">
              <a:rPr lang="en-US" smtClean="0"/>
              <a:t>11/18/17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AD5A9-80D7-7642-B119-8CC4B88E8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555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49085-D1CD-D340-979E-34CC5D0F511D}" type="datetimeFigureOut">
              <a:rPr lang="en-US" smtClean="0"/>
              <a:t>11/18/17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AD5A9-80D7-7642-B119-8CC4B88E8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987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49085-D1CD-D340-979E-34CC5D0F511D}" type="datetimeFigureOut">
              <a:rPr lang="en-US" smtClean="0"/>
              <a:t>11/18/17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AD5A9-80D7-7642-B119-8CC4B88E8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18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49085-D1CD-D340-979E-34CC5D0F511D}" type="datetimeFigureOut">
              <a:rPr lang="en-US" smtClean="0"/>
              <a:t>11/18/17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AD5A9-80D7-7642-B119-8CC4B88E8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28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49085-D1CD-D340-979E-34CC5D0F511D}" type="datetimeFigureOut">
              <a:rPr lang="en-US" smtClean="0"/>
              <a:t>11/18/17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AD5A9-80D7-7642-B119-8CC4B88E8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964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49085-D1CD-D340-979E-34CC5D0F511D}" type="datetimeFigureOut">
              <a:rPr lang="en-US" smtClean="0"/>
              <a:t>11/18/17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AD5A9-80D7-7642-B119-8CC4B88E8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048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49085-D1CD-D340-979E-34CC5D0F511D}" type="datetimeFigureOut">
              <a:rPr lang="en-US" smtClean="0"/>
              <a:t>11/18/17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AD5A9-80D7-7642-B119-8CC4B88E8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813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349085-D1CD-D340-979E-34CC5D0F511D}" type="datetimeFigureOut">
              <a:rPr lang="en-US" smtClean="0"/>
              <a:t>11/18/17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1AD5A9-80D7-7642-B119-8CC4B88E8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190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1738746" y="98339"/>
            <a:ext cx="7146983" cy="6549154"/>
            <a:chOff x="1738746" y="98339"/>
            <a:chExt cx="7146983" cy="6549154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5773" y="531812"/>
              <a:ext cx="3231130" cy="2993699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54599" y="531812"/>
              <a:ext cx="3231130" cy="2993699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5772" y="3653794"/>
              <a:ext cx="3231130" cy="2993699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54599" y="3653794"/>
              <a:ext cx="3231130" cy="2993699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 rot="16200000">
              <a:off x="807914" y="1843994"/>
              <a:ext cx="22309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Sensor-diffuser 0.5cm</a:t>
              </a:r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715472" y="98339"/>
              <a:ext cx="23317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Object-diffuser 1.67cm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104299" y="98339"/>
              <a:ext cx="22147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Object-diffuser 2.5cm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 rot="16200000">
              <a:off x="895277" y="4965976"/>
              <a:ext cx="20562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Sensor-diffuser 5cm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724362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9604</TotalTime>
  <Words>8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Kim Taehwan</dc:creator>
  <cp:lastModifiedBy>Kim Taehwan</cp:lastModifiedBy>
  <cp:revision>2</cp:revision>
  <dcterms:created xsi:type="dcterms:W3CDTF">2017-11-19T00:05:55Z</dcterms:created>
  <dcterms:modified xsi:type="dcterms:W3CDTF">2017-11-25T16:10:46Z</dcterms:modified>
</cp:coreProperties>
</file>