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04FA-9B65-864F-A0E2-6E11DB101251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5BF63-F7B9-D44D-BA04-DFFD7480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9085-D1CD-D340-979E-34CC5D0F511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38746" y="98339"/>
            <a:ext cx="7146983" cy="6549154"/>
            <a:chOff x="1738746" y="98339"/>
            <a:chExt cx="7146983" cy="65491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773" y="531812"/>
              <a:ext cx="3231130" cy="29936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99" y="531812"/>
              <a:ext cx="3231130" cy="29936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772" y="3653794"/>
              <a:ext cx="3231130" cy="29936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99" y="3653794"/>
              <a:ext cx="3231130" cy="299369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6200000">
              <a:off x="807914" y="1843994"/>
              <a:ext cx="2230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Sensor-diffuser 0.5cm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5472" y="98339"/>
              <a:ext cx="2331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Object-diffuser 1.67cm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04299" y="98339"/>
              <a:ext cx="221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Object-diffuser 2.5cm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95277" y="4965976"/>
              <a:ext cx="2056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Sensor-diffuser 5cm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4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807914" y="1843994"/>
            <a:ext cx="22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Sensor-diffuser 0.5cm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14325" y="98339"/>
            <a:ext cx="11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Ray 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77479" y="98339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Wave Model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95277" y="4965976"/>
            <a:ext cx="20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Sensor-diffuser </a:t>
            </a:r>
            <a:r>
              <a:rPr lang="en-US" dirty="0" smtClean="0"/>
              <a:t>2cm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1" y="3463806"/>
            <a:ext cx="3756224" cy="3104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1" y="476403"/>
            <a:ext cx="3756224" cy="3104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25" y="3463806"/>
            <a:ext cx="3756224" cy="3104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25" y="485135"/>
            <a:ext cx="3756224" cy="31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2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9698</TotalTime>
  <Words>16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Taehwan</dc:creator>
  <cp:lastModifiedBy>Kim Taehwan</cp:lastModifiedBy>
  <cp:revision>4</cp:revision>
  <dcterms:created xsi:type="dcterms:W3CDTF">2017-11-19T00:05:55Z</dcterms:created>
  <dcterms:modified xsi:type="dcterms:W3CDTF">2017-11-26T00:08:58Z</dcterms:modified>
</cp:coreProperties>
</file>