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5" r:id="rId2"/>
    <p:sldId id="647" r:id="rId3"/>
    <p:sldId id="643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31E3-8B40-B102-05ED-CA5A61E3A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D2B3B-AF3F-4B23-5F8F-1420E5DBD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4A68-DD7F-1701-5BE1-F2F5223A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E129-B555-3AB3-8A3E-176ECD50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F2C7-D851-8C96-9FB5-9D7BE05F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4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04FF-04E6-1049-F1F2-AB92B41F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843FD-3AAC-C5B0-CA84-0B030BF9F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C148B-7953-9A4C-7A43-961DF486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1903-B20E-E17A-BCC8-7866A271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7C66-8245-542F-7179-37555D19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2CB7F-96CE-0FD5-82D2-073DB381B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0B1E-B902-5A67-9905-F45A399B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AEE6-BAF0-27A5-626C-CC989E40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6BF4D-3B0C-CC19-E8CE-82483833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5A81-81BE-E9D7-7091-61D97EB6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3930-EBB3-E4C1-A5EE-A7BDC5A7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C9A7-4F41-5E68-91E0-439C00EE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F8A25-93AD-53C5-0758-6FBE34EB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EEFE-E36D-AF10-5697-7EFCCCF6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1064-F6D8-A97A-BE1B-95962CE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CA88-30DC-BB53-B944-631D1812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6D83-8651-B58F-133B-5C2266E4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A7DDA-B3AB-32AA-BC69-5142D4AA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411B-7652-AF27-4810-5CDB468B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BD24-BB9A-14EB-BE70-796C3598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EF5F-4CF9-8E18-2131-6235BC93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E6CD-03C9-90CE-B153-B562A0EF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CE01-7645-A95D-AF51-7830F7ED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FF983-2745-4D7B-9766-13A2D40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B0809-4BAB-9117-D58A-BF98BDC8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84673-1467-35CB-509E-0A425530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12F1-71D9-9E3A-CE53-54D20DC7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1A2D4-F80C-F9C2-4849-25AC39745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82843-ADE7-16E7-3F57-A0A80E13F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8036D-A35B-4ACA-3206-2CBB759F8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42549-B352-EE88-2331-DDBDA89E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DF052-8291-48B6-94A3-5E560EDC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96178-22C1-7F47-BA2A-81D9266F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AEB30-705F-39A5-E3ED-793E9935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2F28-256D-4045-3024-06B9BECF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64510-9F99-F87F-CA4F-4010F909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AEBDB-F6A4-5F91-0C42-46C14F52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0608C-58FB-AFA6-A5C2-B72DA8FD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AFD0B-A97A-B1CF-7476-24A2F352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8B852-2C52-A7D3-D953-293F0FDE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914A6-354A-B987-E116-23CAB7D5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1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E2E6-22A6-AFC7-3A67-9EEC3C46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852F-0F3C-2086-CBDC-F2691BFA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507B7-B142-48CC-ABBF-7903531AB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92B7C-5E1E-D982-720F-13CD99CA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D288-258E-888E-215C-E7A17086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F62B-5D42-DDCA-E352-EDA179BD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EE05-3D84-7ADA-DF6B-FC11F13D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FA91D-7F20-AA09-F001-1346358B8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F459E-80B4-9993-43B8-1B11B7D80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0F47B-EDDF-D649-CCC5-DF79C673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1380-F224-6964-8213-CDF8201E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F3A0-8DB3-9C8C-09E1-E396C477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169CD-B888-9EB2-F0E1-15D33A4F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561B-5B74-4AAF-287D-EE14AC63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8A1C-9404-7AB6-31D4-B387CB329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2742-98F2-48C7-827F-13C59963974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C854-92C0-DE4C-A6A9-FA8224523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85A7-311A-6FFF-F2F8-A06A9B5B4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D580-7DD3-413F-B1BD-288C1077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Training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The system was under normal operation (for 200 mins) with small production fluctuation but faced an abnormal increase from wellhead side.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06D54-39AC-D880-FCC4-C5F4DE24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7933"/>
            <a:ext cx="7001585" cy="3580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E57A2F-4EE1-1481-7707-C7824882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68" y="2747934"/>
            <a:ext cx="4676412" cy="35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8 – Sep oil outlet plugging (0</a:t>
            </a:r>
            <a:r>
              <a:rPr lang="en-US" dirty="0">
                <a:sym typeface="Wingdings" panose="05000000000000000000" pitchFamily="2" charset="2"/>
              </a:rPr>
              <a:t>97% in 10 mins)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84818-FE33-460F-AA95-C1FC4F83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1" y="1928817"/>
            <a:ext cx="6801528" cy="3452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1150C-8F7E-4944-92DA-D68A23B0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330" y="1831183"/>
            <a:ext cx="4460707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2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9 – Sep oil outlet leakage (0</a:t>
            </a:r>
            <a:r>
              <a:rPr lang="en-US" dirty="0">
                <a:sym typeface="Wingdings" panose="05000000000000000000" pitchFamily="2" charset="2"/>
              </a:rPr>
              <a:t>100mm in 20 mins)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45E47-493A-4992-B91E-AB342725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052291"/>
            <a:ext cx="6315075" cy="3205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30688-2C41-4348-ADA3-96185DBD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86" y="1569245"/>
            <a:ext cx="5101278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1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10 – Sep gas outlet pipe plugging (0</a:t>
            </a:r>
            <a:r>
              <a:rPr lang="en-US" dirty="0">
                <a:sym typeface="Wingdings" panose="05000000000000000000" pitchFamily="2" charset="2"/>
              </a:rPr>
              <a:t>90% in 10 mins)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1FAD-3569-4AA8-8F74-738B043B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9" y="1988346"/>
            <a:ext cx="6567002" cy="333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5B591-176B-456D-82B7-AC9838E2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730" y="1762125"/>
            <a:ext cx="4629590" cy="37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4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11 – Sep gas outlet leakage (0</a:t>
            </a:r>
            <a:r>
              <a:rPr lang="en-US" dirty="0">
                <a:sym typeface="Wingdings" panose="05000000000000000000" pitchFamily="2" charset="2"/>
              </a:rPr>
              <a:t>110mm in 10 mins)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37D7A-7AEF-4CE9-8EC5-D59B9CA88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7" y="1997871"/>
            <a:ext cx="6529476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52B32-02D0-48AB-94D2-D77CCCFC8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77" y="1771650"/>
            <a:ext cx="4606296" cy="37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Test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The system was able to manage continuous sluggish flow, but it gave too much stress on the compressor. Compressor is broken/damaged after few minutes, so polytropic efficiency is deteriorated by 70% in 10 mins.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CB0432-C182-4F3B-A06E-4C668391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266" y="2747933"/>
            <a:ext cx="4718234" cy="3580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B7955C-B751-4DE0-B35F-FA2B9E0F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09316"/>
            <a:ext cx="6791325" cy="34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1 – Sep inlet pipe plugging (0</a:t>
            </a:r>
            <a:r>
              <a:rPr lang="en-US" dirty="0">
                <a:sym typeface="Wingdings" panose="05000000000000000000" pitchFamily="2" charset="2"/>
              </a:rPr>
              <a:t>100% in 10 mins)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A24ED3-CDD2-4971-98BF-B434432D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59" y="1924543"/>
            <a:ext cx="4518941" cy="3695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CBA941-27D5-4729-B6CE-5974AD7E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6" y="2057400"/>
            <a:ext cx="6279342" cy="31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0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2 – </a:t>
            </a:r>
            <a:r>
              <a:rPr lang="en-US" sz="2800" dirty="0"/>
              <a:t>Sep inlet pipe leak</a:t>
            </a:r>
            <a:r>
              <a:rPr lang="en-US" dirty="0"/>
              <a:t> (</a:t>
            </a:r>
            <a:r>
              <a:rPr lang="en-US" sz="2800" dirty="0"/>
              <a:t>0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150/304.8mm </a:t>
            </a:r>
            <a:r>
              <a:rPr lang="en-US" dirty="0">
                <a:sym typeface="Wingdings" panose="05000000000000000000" pitchFamily="2" charset="2"/>
              </a:rPr>
              <a:t>in 10 mins)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40134-5E54-4218-964E-89B402A86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302" y="2085973"/>
            <a:ext cx="4449060" cy="3638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62109-CC2C-4FE0-86E0-1A8230A3A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8" y="2085973"/>
            <a:ext cx="7167414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6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3 –  Sep inlet manual valve closed (0.5</a:t>
            </a:r>
            <a:r>
              <a:rPr lang="en-US" dirty="0">
                <a:sym typeface="Wingdings" panose="05000000000000000000" pitchFamily="2" charset="2"/>
              </a:rPr>
              <a:t>0.1 at sudden)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F85CB-8627-4E8D-B309-8C8557A5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181224"/>
            <a:ext cx="6096000" cy="3094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489E4-5520-4555-8CA9-4F185B33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48" y="1618758"/>
            <a:ext cx="5159514" cy="42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4 – </a:t>
            </a:r>
            <a:r>
              <a:rPr lang="en-US" sz="2800" dirty="0"/>
              <a:t>Malfunction on oil well operation (+) </a:t>
            </a:r>
            <a:r>
              <a:rPr lang="en-US" dirty="0"/>
              <a:t>(55</a:t>
            </a:r>
            <a:r>
              <a:rPr lang="en-US" dirty="0">
                <a:sym typeface="Wingdings" panose="05000000000000000000" pitchFamily="2" charset="2"/>
              </a:rPr>
              <a:t>79barg in 20 mins)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FB494-719A-45CF-A52F-4536AD35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011191"/>
            <a:ext cx="6477000" cy="3288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FA41C-3F90-498E-886D-30FC9F4F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67" y="1626396"/>
            <a:ext cx="4961516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0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5 – </a:t>
            </a:r>
            <a:r>
              <a:rPr lang="en-US" sz="2800" dirty="0"/>
              <a:t>Malfunction on oil well operation (+) </a:t>
            </a:r>
            <a:r>
              <a:rPr lang="en-US" dirty="0"/>
              <a:t>(55</a:t>
            </a:r>
            <a:r>
              <a:rPr lang="en-US" dirty="0">
                <a:sym typeface="Wingdings" panose="05000000000000000000" pitchFamily="2" charset="2"/>
              </a:rPr>
              <a:t>19barg in 6 mins)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8D69-6F93-45DA-9436-6ADC7734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050748"/>
            <a:ext cx="6321154" cy="3208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5CC59-6416-43B8-93C3-2770C7D8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66" y="1631157"/>
            <a:ext cx="4949871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4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6 – Sluggish flow from inlet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3EBD6-0C24-422F-AE97-5BA3A04E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979311"/>
            <a:ext cx="6602597" cy="3351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B2B946-9CB4-4BBC-AC0B-CEC19EB1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797" y="1883571"/>
            <a:ext cx="4332593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C93-37B0-42BA-B0A3-312C3933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Maloperation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93562-95C4-41B7-BF4B-17C9FC5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7"/>
            <a:ext cx="10515600" cy="5043488"/>
          </a:xfrm>
        </p:spPr>
        <p:txBody>
          <a:bodyPr>
            <a:normAutofit/>
          </a:bodyPr>
          <a:lstStyle/>
          <a:p>
            <a:r>
              <a:rPr lang="en-US" dirty="0"/>
              <a:t>7 – Sep water outlet plugging (0</a:t>
            </a:r>
            <a:r>
              <a:rPr lang="en-US" dirty="0">
                <a:sym typeface="Wingdings" panose="05000000000000000000" pitchFamily="2" charset="2"/>
              </a:rPr>
              <a:t>50% in 10 mins)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74ABB-BC9F-46E4-A300-DE7FF04C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770" y="1993108"/>
            <a:ext cx="4064717" cy="332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1AA3F-FC0D-420E-9502-94B480AF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2" y="1724025"/>
            <a:ext cx="7608346" cy="38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3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247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Training scenario</vt:lpstr>
      <vt:lpstr>Test scenario</vt:lpstr>
      <vt:lpstr>Maloperation scenario</vt:lpstr>
      <vt:lpstr>Maloperation scenario</vt:lpstr>
      <vt:lpstr>Maloperation scenario</vt:lpstr>
      <vt:lpstr>Maloperation scenario</vt:lpstr>
      <vt:lpstr>Maloperation scenario</vt:lpstr>
      <vt:lpstr>Maloperation scenario</vt:lpstr>
      <vt:lpstr>Maloperation scenario</vt:lpstr>
      <vt:lpstr>Maloperation scenario</vt:lpstr>
      <vt:lpstr>Maloperation scenario</vt:lpstr>
      <vt:lpstr>Maloperation scenario</vt:lpstr>
      <vt:lpstr>Maloperation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Emulated actual plant data Case 1– approx 1%</dc:title>
  <dc:creator>Tae Hwan Lee</dc:creator>
  <cp:lastModifiedBy>Taehwan Lee</cp:lastModifiedBy>
  <cp:revision>3</cp:revision>
  <dcterms:created xsi:type="dcterms:W3CDTF">2022-10-18T09:07:56Z</dcterms:created>
  <dcterms:modified xsi:type="dcterms:W3CDTF">2025-09-12T19:53:04Z</dcterms:modified>
</cp:coreProperties>
</file>