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14B1A-EBD4-45F1-A684-A3D2771CE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03752-DF04-4D2C-8066-A0685D23A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0B3AD-BD80-4D3C-B3A4-8401AC6FA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CB39F-3CAD-487A-B76A-762B2E6E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9D25-F0D8-4D85-BA65-C80C7974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36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1FB8-CDFB-483A-ADC6-BBBFCA75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76552-0FC5-4705-849D-9ECB279F7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1685B-22FD-4368-96EA-FEDC0252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7E5BB-8B68-4A14-977D-6F921A4E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B47FC-3BFE-4078-B38D-D3C0DE99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15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5B4801-57E3-464D-B83C-29808B19F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84C7F-002C-42AA-9DC8-BD528A91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F74798-FA5D-4035-95CA-19D8610E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DBDF91-823E-4E10-84B5-F5AAA451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6D3CC4-3ABA-43DD-B9D2-7D867FEB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3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1F514-9237-4D2A-A775-36DCDCF6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A53BC-5269-4BF9-A017-9AB55E3A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50EF8-1968-49C3-9410-9D5C3229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38646-32FA-4D56-B2DC-4A2BD2987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F48B-B4A6-418B-8607-83067362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7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2FDA7-3D52-4FD8-8998-89BE5C65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C2A872-C058-48BC-B0F2-C0461D7D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F013A-93A6-4EC0-A4F0-72493EA4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FD47C0-A683-4325-94EF-D0B9282D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FEA72-8C0C-4F05-943B-71D07E5E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E62B6-BFA7-4C04-ADF2-947586B1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5FC8D-0909-4155-BEF8-67921F4E1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AFBC22-4D78-478E-8F7A-7E6180005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097D0-D2E7-42C1-AF8D-A14D5AA8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E78BF-0EFF-4884-B5FB-2650B8C9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C61C5F-81B9-4496-A773-975232A3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83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B986C-AB5E-4AB1-8437-1C2921F4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6FDC5-0D94-4924-924F-69EF391E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239B5D-A74E-42A9-AD1C-F1C7D567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DC3445-3A0C-47E3-8948-DC15FC9BF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E1F81F-EE32-433C-8192-8F17EF3AA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FC0FBA-8EB0-43FD-91AE-38B0208D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839672B-F2A7-4D3B-9774-88E0A3B8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2B5B43-F50C-4DAC-9A7F-5E929FCA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178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731E8-6ABF-4B56-B912-14ADCD5A5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5E7B98-1EE0-48B8-A60D-04CE9967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AD0106-39C7-4782-80E1-BDDACD2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D33EA7-F403-40CD-BA7F-CAD498CA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42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D5EA5D-7782-4636-9F16-23964B1F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D146CA-E9C7-42AE-9FF8-9F5C4EF3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C64FB-5DF8-41A5-B5BD-62432AB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7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15A2D-30CE-4DEB-8E47-8BEE33B5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FC026-94F1-4F71-8C29-37D647C6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CC6019-5C61-4694-BA13-28EAF6A0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F99B27-DBD5-4B32-A65F-1C10FCF8F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A7B85-CABD-4408-B1EE-19042106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7A5792-B1D7-4176-B064-7BE097A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BE6BD-1E27-4319-934D-30AB0D3C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047F51-DD6D-4286-9440-AE1B5928C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4F100C-8751-4CE0-B4F1-6A86D4032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36D3A-0C3E-4A53-9E2E-D2CA362B4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3D4A74-11C8-414C-90F2-24BF688D9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7B44E6-2AB4-4126-89A5-1BDEA657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71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D472D-9C09-4EB6-A044-C7D95285C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44774-8D51-4A8D-A474-7ED8D41B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2DD9D-DA58-4716-8C7C-8EC972633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2C44D-1DEB-4223-B230-C9308B554F36}" type="datetimeFigureOut">
              <a:rPr lang="ko-KR" altLang="en-US" smtClean="0"/>
              <a:t>2020-03-20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5B04C-AF36-4FB5-AB72-C98E68DF6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D4092-B6CA-4E5A-AFB8-5CE1C74F3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4CD3-A856-4C50-ADF2-9BBB312B4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00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B00C9C-3CF6-4990-9041-DBD21DD7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93" y="0"/>
            <a:ext cx="101554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7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929FE3-F21A-4946-B73B-5CDAB5027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10" y="0"/>
            <a:ext cx="10161379" cy="685800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ECCCB9-1357-42FA-9C26-56C65E7600D7}"/>
              </a:ext>
            </a:extLst>
          </p:cNvPr>
          <p:cNvSpPr/>
          <p:nvPr/>
        </p:nvSpPr>
        <p:spPr>
          <a:xfrm>
            <a:off x="1015310" y="4743450"/>
            <a:ext cx="996370" cy="5257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210492-843F-4CA1-B4EB-B94328FD16A0}"/>
              </a:ext>
            </a:extLst>
          </p:cNvPr>
          <p:cNvCxnSpPr/>
          <p:nvPr/>
        </p:nvCxnSpPr>
        <p:spPr>
          <a:xfrm flipV="1">
            <a:off x="2011680" y="3517641"/>
            <a:ext cx="2896222" cy="1225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0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A1AED3-A5D4-4A4A-86CD-A511619C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93" y="9334"/>
            <a:ext cx="10155413" cy="6858000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3AD0A2F-A1EA-4C17-95EA-3AC871886EF0}"/>
              </a:ext>
            </a:extLst>
          </p:cNvPr>
          <p:cNvGrpSpPr/>
          <p:nvPr/>
        </p:nvGrpSpPr>
        <p:grpSpPr>
          <a:xfrm>
            <a:off x="1027622" y="4749286"/>
            <a:ext cx="989200" cy="485192"/>
            <a:chOff x="5495925" y="3167062"/>
            <a:chExt cx="1291327" cy="5238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24E8995-8F5D-4C70-9738-9F294EAD1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5925" y="3167062"/>
              <a:ext cx="1200150" cy="52387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FFECB5-0C1F-4A13-91B8-7298D6908000}"/>
                </a:ext>
              </a:extLst>
            </p:cNvPr>
            <p:cNvSpPr txBox="1"/>
            <p:nvPr/>
          </p:nvSpPr>
          <p:spPr>
            <a:xfrm>
              <a:off x="5501976" y="3414910"/>
              <a:ext cx="1285276" cy="232621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create\nPolygon</a:t>
              </a:r>
              <a:endParaRPr lang="ko-KR" altLang="en-US" sz="800" dirty="0"/>
            </a:p>
          </p:txBody>
        </p:sp>
      </p:grp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3FB3E3C-48EF-4AA0-81D9-D9D8491F94F7}"/>
              </a:ext>
            </a:extLst>
          </p:cNvPr>
          <p:cNvSpPr/>
          <p:nvPr/>
        </p:nvSpPr>
        <p:spPr>
          <a:xfrm>
            <a:off x="5094514" y="2407301"/>
            <a:ext cx="1511559" cy="1278294"/>
          </a:xfrm>
          <a:custGeom>
            <a:avLst/>
            <a:gdLst>
              <a:gd name="connsiteX0" fmla="*/ 27992 w 1511559"/>
              <a:gd name="connsiteY0" fmla="*/ 1156996 h 1278294"/>
              <a:gd name="connsiteX1" fmla="*/ 0 w 1511559"/>
              <a:gd name="connsiteY1" fmla="*/ 886409 h 1278294"/>
              <a:gd name="connsiteX2" fmla="*/ 205274 w 1511559"/>
              <a:gd name="connsiteY2" fmla="*/ 569168 h 1278294"/>
              <a:gd name="connsiteX3" fmla="*/ 727788 w 1511559"/>
              <a:gd name="connsiteY3" fmla="*/ 186613 h 1278294"/>
              <a:gd name="connsiteX4" fmla="*/ 1268964 w 1511559"/>
              <a:gd name="connsiteY4" fmla="*/ 0 h 1278294"/>
              <a:gd name="connsiteX5" fmla="*/ 1511559 w 1511559"/>
              <a:gd name="connsiteY5" fmla="*/ 102637 h 1278294"/>
              <a:gd name="connsiteX6" fmla="*/ 1492898 w 1511559"/>
              <a:gd name="connsiteY6" fmla="*/ 401217 h 1278294"/>
              <a:gd name="connsiteX7" fmla="*/ 1371600 w 1511559"/>
              <a:gd name="connsiteY7" fmla="*/ 737119 h 1278294"/>
              <a:gd name="connsiteX8" fmla="*/ 541176 w 1511559"/>
              <a:gd name="connsiteY8" fmla="*/ 1259633 h 1278294"/>
              <a:gd name="connsiteX9" fmla="*/ 233266 w 1511559"/>
              <a:gd name="connsiteY9" fmla="*/ 1259633 h 1278294"/>
              <a:gd name="connsiteX10" fmla="*/ 46653 w 1511559"/>
              <a:gd name="connsiteY10" fmla="*/ 1278294 h 1278294"/>
              <a:gd name="connsiteX11" fmla="*/ 27992 w 1511559"/>
              <a:gd name="connsiteY11" fmla="*/ 1156996 h 127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11559" h="1278294">
                <a:moveTo>
                  <a:pt x="27992" y="1156996"/>
                </a:moveTo>
                <a:lnTo>
                  <a:pt x="0" y="886409"/>
                </a:lnTo>
                <a:lnTo>
                  <a:pt x="205274" y="569168"/>
                </a:lnTo>
                <a:lnTo>
                  <a:pt x="727788" y="186613"/>
                </a:lnTo>
                <a:lnTo>
                  <a:pt x="1268964" y="0"/>
                </a:lnTo>
                <a:lnTo>
                  <a:pt x="1511559" y="102637"/>
                </a:lnTo>
                <a:lnTo>
                  <a:pt x="1492898" y="401217"/>
                </a:lnTo>
                <a:lnTo>
                  <a:pt x="1371600" y="737119"/>
                </a:lnTo>
                <a:lnTo>
                  <a:pt x="541176" y="1259633"/>
                </a:lnTo>
                <a:lnTo>
                  <a:pt x="233266" y="1259633"/>
                </a:lnTo>
                <a:lnTo>
                  <a:pt x="46653" y="1278294"/>
                </a:lnTo>
                <a:lnTo>
                  <a:pt x="27992" y="115699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6ABB8-A18F-4AE1-8E96-719F04375956}"/>
              </a:ext>
            </a:extLst>
          </p:cNvPr>
          <p:cNvSpPr txBox="1"/>
          <p:nvPr/>
        </p:nvSpPr>
        <p:spPr>
          <a:xfrm>
            <a:off x="8714791" y="2108719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Dent01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98ED47-92FD-45F7-B0E0-9A26726C2DBE}"/>
              </a:ext>
            </a:extLst>
          </p:cNvPr>
          <p:cNvSpPr/>
          <p:nvPr/>
        </p:nvSpPr>
        <p:spPr>
          <a:xfrm>
            <a:off x="8714791" y="2144411"/>
            <a:ext cx="979715" cy="2413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50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와이드스크린</PresentationFormat>
  <Paragraphs>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Taehwan</dc:creator>
  <cp:lastModifiedBy>Yoon Taehwan</cp:lastModifiedBy>
  <cp:revision>2</cp:revision>
  <dcterms:created xsi:type="dcterms:W3CDTF">2020-03-20T06:20:54Z</dcterms:created>
  <dcterms:modified xsi:type="dcterms:W3CDTF">2020-03-20T06:32:58Z</dcterms:modified>
</cp:coreProperties>
</file>