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1" r:id="rId17"/>
    <p:sldId id="26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D4C87E-71D4-42C9-AFC6-46008871769F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70AE63-673F-48F9-AD7F-233A933DC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528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77382-A766-4466-B6AB-4A4C8C2DB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75267B9-298D-4DB3-BED0-2A7E9F5FC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EB851C-FB70-4BCD-BBA4-98F908F4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441-C32C-4ED2-AE5E-BFDA19F6D82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3A83F7-1F81-4B3F-AC36-8A3D1E01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986C92-744D-4894-B546-AA7D854F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D08-DFC1-4D76-93FA-709781ADA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750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64607-5214-4108-97C3-5986C31D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569F2B-FCBC-40DF-9900-48930995A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F75E7C-171C-4C9C-B597-7CBFCD6F8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441-C32C-4ED2-AE5E-BFDA19F6D82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00C9E5-0726-45FE-BD16-D7B0C292D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CFF844-D2DF-4228-B52F-1CE369D5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D08-DFC1-4D76-93FA-709781ADA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84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F0D140-1F43-4A31-A335-E1823AEB2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420F08-8825-4CF3-AB35-C32DF9320F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6DEA2C-F286-4AAF-9035-D3D86D57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441-C32C-4ED2-AE5E-BFDA19F6D82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44F8CD-D7D0-4032-8B5C-F91C9504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86D0F8-1BE1-4C12-B672-E2B79F4C2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D08-DFC1-4D76-93FA-709781ADA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400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F51E3-1891-4E7C-B731-D13E1DB1D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3FB735-83CF-4EDC-AB29-74D0FC40F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E20A5C-4AC9-4066-B7B3-1F55334FB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441-C32C-4ED2-AE5E-BFDA19F6D82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FD1132-822D-44C2-BDD8-FCBD92C9B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C440A-18E3-4BAA-A4F2-4FCE7028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D08-DFC1-4D76-93FA-709781ADA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23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DC5551-AE6D-4A64-BFC2-3EFE5322F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CED915-EB62-4DAE-8D9A-B661C4995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15827D-B022-4EEB-8C18-6F388371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441-C32C-4ED2-AE5E-BFDA19F6D82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E9A37B-1EC2-4A3C-B2C0-895E82613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E9FE3-301D-4632-91B9-6D2880CDA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D08-DFC1-4D76-93FA-709781ADA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11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21337-4721-4DF0-B5F8-0478253A4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2E10AE-D37F-4767-8C44-1C6873F8D7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2E80C-E914-47B7-A485-4C4A8FF8C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FFE45C-9372-417E-9F4B-6313E5B1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441-C32C-4ED2-AE5E-BFDA19F6D82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3BF842-13A6-4E2D-8E06-CB9CF8BE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B40BAD-0929-4301-897C-81EE68E9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D08-DFC1-4D76-93FA-709781ADA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58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2839D8-E337-4DF5-8DC9-5178E544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9DAB06-E2E6-40B6-BE8D-D7FD07130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12958B-A002-4279-A5C6-B1F8B6ADC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419DAA-FACA-4201-B947-C87FC174E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D89A95-4851-4EFE-ACAD-966CAA7DAA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D1729A-235E-4B61-AC62-7DA3D54AE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441-C32C-4ED2-AE5E-BFDA19F6D82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7495AD1-9858-46DB-BDD8-31BB13E2D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7332901-D4BE-4F56-9498-B5C60F16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D08-DFC1-4D76-93FA-709781ADA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7057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A955A-BA0D-47E5-89BE-3E1CD38D8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644A46C-DC0D-4A1D-A304-BDF05CBC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441-C32C-4ED2-AE5E-BFDA19F6D82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E589FD-F3E9-412F-8428-DF73D7AE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146B5D-8692-4319-B865-D17A5501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D08-DFC1-4D76-93FA-709781ADA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29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CC85ECA-2F60-4C7D-85CE-B3DF07D7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441-C32C-4ED2-AE5E-BFDA19F6D82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683157-3F96-483B-A7E0-D6B52A16D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F93CB6-AD8D-4C28-A180-F4E2DBE29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D08-DFC1-4D76-93FA-709781ADA4A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1BE20-4C7B-49D5-8F39-61741A2F35AE}"/>
              </a:ext>
            </a:extLst>
          </p:cNvPr>
          <p:cNvSpPr txBox="1"/>
          <p:nvPr userDrawn="1"/>
        </p:nvSpPr>
        <p:spPr>
          <a:xfrm>
            <a:off x="7658100" y="0"/>
            <a:ext cx="4533900" cy="685800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056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B9AACB-243C-4DF2-BFAA-9D77D6E3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E04860-D033-4DDF-9504-D1AA1965C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A9A23-2258-47B1-BEDE-32C3A5EF4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D11FB5-C098-4990-B7A7-AFE28A6C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441-C32C-4ED2-AE5E-BFDA19F6D82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804B78-B0C5-4F4D-AD25-ED4B02F71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D6CF88-3640-402A-8CB0-9616C7C0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D08-DFC1-4D76-93FA-709781ADA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228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C1DA0-24D2-437A-9530-35A235AE7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657F4B-B913-4D89-8F3A-97CCEFAC5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8B52E9-2D6B-4A80-AE6D-ACCFB69C3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46F33-6005-42A7-991E-5D2DAAE04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6E441-C32C-4ED2-AE5E-BFDA19F6D82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8C39DF-0027-4FE7-B193-8F313D6E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E450C5-01B7-468C-90E3-B03694686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9ED08-DFC1-4D76-93FA-709781ADA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954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16987CE-94E7-4A54-8B62-9E63AF4BB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CEBD21-6DBB-4CBF-9729-729262B04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C80ED-8F34-497D-96B0-13D24CCAA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6E441-C32C-4ED2-AE5E-BFDA19F6D82C}" type="datetimeFigureOut">
              <a:rPr lang="ko-KR" altLang="en-US" smtClean="0"/>
              <a:t>2021-02-05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F27C9-5B23-404D-A17B-996A5B2BD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5175F5-8DC5-4565-8774-9D54DA399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9ED08-DFC1-4D76-93FA-709781ADA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232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gameworksdownload#?dn=nsight-visual-studio-edition-2020-1" TargetMode="External"/><Relationship Id="rId2" Type="http://schemas.openxmlformats.org/officeDocument/2006/relationships/hyperlink" Target="https://github.com/AlexeyAB/darknet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eveloper.nvidia.com/rdp/cudnn-archive" TargetMode="External"/><Relationship Id="rId4" Type="http://schemas.openxmlformats.org/officeDocument/2006/relationships/hyperlink" Target="https://developer.nvidia.com/cuda-11.1.0-download-archive?target_os=Windows&amp;target_arch=x86_64&amp;target_version=10&amp;target_type=exenetwork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iserloner.tistory.com/1247" TargetMode="External"/><Relationship Id="rId2" Type="http://schemas.openxmlformats.org/officeDocument/2006/relationships/hyperlink" Target="http://ngmsoftware.com/bbs/board.php?bo_table=study&amp;wr_id=32&amp;sst=wr_hit&amp;sod=desc&amp;sop=and&amp;page=3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://pjreddie.com/media/files/yolo9000.weights" TargetMode="External"/><Relationship Id="rId3" Type="http://schemas.openxmlformats.org/officeDocument/2006/relationships/hyperlink" Target="https://pjreddie.com/media/files/yolov3-tiny.weights" TargetMode="External"/><Relationship Id="rId7" Type="http://schemas.openxmlformats.org/officeDocument/2006/relationships/hyperlink" Target="http://pjreddie.com/media/files/yolov2-tiny-voc.weights" TargetMode="External"/><Relationship Id="rId2" Type="http://schemas.openxmlformats.org/officeDocument/2006/relationships/hyperlink" Target="https://pjreddie.com/media/files/yolov3.weights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jreddie.com/media/files/yolov2-tiny.weights" TargetMode="External"/><Relationship Id="rId5" Type="http://schemas.openxmlformats.org/officeDocument/2006/relationships/hyperlink" Target="http://pjreddie.com/media/files/yolo-voc.weights" TargetMode="External"/><Relationship Id="rId4" Type="http://schemas.openxmlformats.org/officeDocument/2006/relationships/hyperlink" Target="https://pjreddie.com/media/files/yolov2.weights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eyAB/darknet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965ECC7-7272-42B9-9DEB-45AC78EA0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61" y="591231"/>
            <a:ext cx="7072780" cy="4849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204A3A-2933-4B78-9C35-3DB6823650A1}"/>
              </a:ext>
            </a:extLst>
          </p:cNvPr>
          <p:cNvSpPr txBox="1"/>
          <p:nvPr/>
        </p:nvSpPr>
        <p:spPr>
          <a:xfrm>
            <a:off x="8107680" y="845820"/>
            <a:ext cx="21207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모든 구성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구성 속성 </a:t>
            </a:r>
            <a:r>
              <a:rPr lang="en-US" altLang="ko-KR" dirty="0">
                <a:solidFill>
                  <a:schemeClr val="bg1"/>
                </a:solidFill>
              </a:rPr>
              <a:t>–</a:t>
            </a:r>
            <a:r>
              <a:rPr lang="ko-KR" altLang="en-US" dirty="0">
                <a:solidFill>
                  <a:schemeClr val="bg1"/>
                </a:solidFill>
              </a:rPr>
              <a:t>디버깅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환경에 </a:t>
            </a:r>
            <a:r>
              <a:rPr lang="en-US" altLang="ko-KR" dirty="0">
                <a:solidFill>
                  <a:schemeClr val="bg1"/>
                </a:solidFill>
              </a:rPr>
              <a:t>PATH </a:t>
            </a:r>
            <a:r>
              <a:rPr lang="ko-KR" altLang="en-US" dirty="0">
                <a:solidFill>
                  <a:schemeClr val="bg1"/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2137735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52AE09-0ECD-4452-AE1D-BAE09F4B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49" y="704306"/>
            <a:ext cx="7271531" cy="47470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486D763-4864-4946-A68E-51A21328EAE3}"/>
              </a:ext>
            </a:extLst>
          </p:cNvPr>
          <p:cNvSpPr/>
          <p:nvPr/>
        </p:nvSpPr>
        <p:spPr>
          <a:xfrm>
            <a:off x="5403203" y="3108323"/>
            <a:ext cx="2163458" cy="1530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84689-FB26-44E6-86CB-5A5D3969A294}"/>
              </a:ext>
            </a:extLst>
          </p:cNvPr>
          <p:cNvSpPr txBox="1"/>
          <p:nvPr/>
        </p:nvSpPr>
        <p:spPr>
          <a:xfrm>
            <a:off x="7764780" y="815340"/>
            <a:ext cx="40663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</a:rPr>
              <a:t>Darknet_vcx.proj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파일에 </a:t>
            </a:r>
            <a:r>
              <a:rPr lang="en-US" altLang="ko-KR" dirty="0">
                <a:solidFill>
                  <a:schemeClr val="bg1"/>
                </a:solidFill>
              </a:rPr>
              <a:t>CUDA </a:t>
            </a:r>
            <a:r>
              <a:rPr lang="ko-KR" altLang="en-US" dirty="0">
                <a:solidFill>
                  <a:schemeClr val="bg1"/>
                </a:solidFill>
              </a:rPr>
              <a:t>버전 본인에 맞게 수정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48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BFF764-F803-4C7C-BA76-39D75A2D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" y="1163955"/>
            <a:ext cx="7276377" cy="4048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9B87C9-FB6C-4150-9385-3EE4CBC4032C}"/>
              </a:ext>
            </a:extLst>
          </p:cNvPr>
          <p:cNvSpPr txBox="1"/>
          <p:nvPr/>
        </p:nvSpPr>
        <p:spPr>
          <a:xfrm>
            <a:off x="8435340" y="838200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환경 변수 설정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PATH</a:t>
            </a:r>
          </a:p>
        </p:txBody>
      </p:sp>
    </p:spTree>
    <p:extLst>
      <p:ext uri="{BB962C8B-B14F-4D97-AF65-F5344CB8AC3E}">
        <p14:creationId xmlns:p14="http://schemas.microsoft.com/office/powerpoint/2010/main" val="243177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E8A4132-72CB-45EB-A009-32B6162F5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441960"/>
            <a:ext cx="5876925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E2F33-86A3-4D60-B164-10644AF63871}"/>
              </a:ext>
            </a:extLst>
          </p:cNvPr>
          <p:cNvSpPr txBox="1"/>
          <p:nvPr/>
        </p:nvSpPr>
        <p:spPr>
          <a:xfrm>
            <a:off x="8031480" y="807720"/>
            <a:ext cx="24656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환경 변수 설정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CudaToolkitIncludeDir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150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4689C37-C666-4FED-BB80-A4F7862EC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52" y="1013460"/>
            <a:ext cx="7343775" cy="556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504EBE-D85B-4C97-8D5F-E6A90E4C3F8A}"/>
              </a:ext>
            </a:extLst>
          </p:cNvPr>
          <p:cNvSpPr txBox="1"/>
          <p:nvPr/>
        </p:nvSpPr>
        <p:spPr>
          <a:xfrm>
            <a:off x="8031480" y="807720"/>
            <a:ext cx="17331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환경 변수 설정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cudnn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75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4F0F43-A29B-4942-B8C9-D002F5E49F09}"/>
              </a:ext>
            </a:extLst>
          </p:cNvPr>
          <p:cNvSpPr txBox="1"/>
          <p:nvPr/>
        </p:nvSpPr>
        <p:spPr>
          <a:xfrm>
            <a:off x="381000" y="213944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https://github.com/AlexeyAB/darknet</a:t>
            </a:r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 </a:t>
            </a:r>
            <a:r>
              <a:rPr lang="en-US" altLang="ko-KR" dirty="0"/>
              <a:t>Darknet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A8A385-A3BD-4E6A-A3E8-CBD36EC0A2E7}"/>
              </a:ext>
            </a:extLst>
          </p:cNvPr>
          <p:cNvSpPr txBox="1"/>
          <p:nvPr/>
        </p:nvSpPr>
        <p:spPr>
          <a:xfrm>
            <a:off x="381000" y="282478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https://developer.nvidia.com/gameworksdownload#?dn=nsight-visual-studio-edition-2020-1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혹시나 설정에서 </a:t>
            </a:r>
            <a:r>
              <a:rPr lang="en-US" altLang="ko-KR" dirty="0"/>
              <a:t>CUDA C++ </a:t>
            </a:r>
            <a:r>
              <a:rPr lang="ko-KR" altLang="en-US" dirty="0"/>
              <a:t>이 </a:t>
            </a:r>
            <a:r>
              <a:rPr lang="ko-KR" altLang="en-US" dirty="0" err="1"/>
              <a:t>안뜨면</a:t>
            </a:r>
            <a:r>
              <a:rPr lang="ko-KR" altLang="en-US" dirty="0"/>
              <a:t> 위 사이트에서 </a:t>
            </a:r>
            <a:r>
              <a:rPr lang="en-US" altLang="ko-KR" dirty="0" err="1"/>
              <a:t>nsight</a:t>
            </a:r>
            <a:r>
              <a:rPr lang="en-US" altLang="ko-KR" dirty="0"/>
              <a:t> visual studio </a:t>
            </a:r>
            <a:r>
              <a:rPr lang="ko-KR" altLang="en-US" dirty="0"/>
              <a:t>버전 다운</a:t>
            </a:r>
            <a:r>
              <a:rPr lang="en-US" altLang="ko-KR" dirty="0"/>
              <a:t>(</a:t>
            </a:r>
            <a:r>
              <a:rPr lang="en-US" altLang="ko-KR" dirty="0" err="1"/>
              <a:t>cudnn</a:t>
            </a:r>
            <a:r>
              <a:rPr lang="en-US" altLang="ko-KR" dirty="0"/>
              <a:t> </a:t>
            </a:r>
            <a:r>
              <a:rPr lang="ko-KR" altLang="en-US" dirty="0"/>
              <a:t>설치하면 원래는 자동 설치 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D99F4-27CD-462C-9B43-51E266BA36B5}"/>
              </a:ext>
            </a:extLst>
          </p:cNvPr>
          <p:cNvSpPr txBox="1"/>
          <p:nvPr/>
        </p:nvSpPr>
        <p:spPr>
          <a:xfrm>
            <a:off x="381000" y="21475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https://developer.nvidia.com/cuda-11.1.0-download-archive?target_os=Windows&amp;target_arch=x86_64&amp;target_version=10&amp;target_type=exenetwork</a:t>
            </a:r>
            <a:endParaRPr lang="en-US" altLang="ko-KR" dirty="0"/>
          </a:p>
          <a:p>
            <a:r>
              <a:rPr lang="en-US" altLang="ko-KR" dirty="0"/>
              <a:t>//</a:t>
            </a:r>
            <a:r>
              <a:rPr lang="en-US" altLang="ko-KR" dirty="0" err="1"/>
              <a:t>cuda</a:t>
            </a:r>
            <a:r>
              <a:rPr lang="en-US" altLang="ko-KR" dirty="0"/>
              <a:t> 11.1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3C64B7-FCD3-454D-88F9-CC9CD0A214A2}"/>
              </a:ext>
            </a:extLst>
          </p:cNvPr>
          <p:cNvSpPr txBox="1"/>
          <p:nvPr/>
        </p:nvSpPr>
        <p:spPr>
          <a:xfrm>
            <a:off x="381000" y="145409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5"/>
              </a:rPr>
              <a:t>https://developer.nvidia.com/rdp/cudnn-archive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en-US" altLang="ko-KR" dirty="0" err="1"/>
              <a:t>cudnn</a:t>
            </a:r>
            <a:r>
              <a:rPr lang="en-US" altLang="ko-KR" dirty="0"/>
              <a:t> v8.0.5 for </a:t>
            </a:r>
            <a:r>
              <a:rPr lang="en-US" altLang="ko-KR" dirty="0" err="1"/>
              <a:t>cuda</a:t>
            </a:r>
            <a:r>
              <a:rPr lang="en-US" altLang="ko-KR" dirty="0"/>
              <a:t> 11.1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4453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4EF48D-1CAD-4431-A921-76C8DA67D4E9}"/>
              </a:ext>
            </a:extLst>
          </p:cNvPr>
          <p:cNvSpPr txBox="1"/>
          <p:nvPr/>
        </p:nvSpPr>
        <p:spPr>
          <a:xfrm>
            <a:off x="289560" y="25595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http://ngmsoftware.com/bbs/board.php?bo_table=study&amp;wr_id=32&amp;sst=wr_hit&amp;sod=desc&amp;sop=and&amp;page=3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설치 참고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06BCFE-1EAC-469D-BFBC-5ACC934A9FDB}"/>
              </a:ext>
            </a:extLst>
          </p:cNvPr>
          <p:cNvSpPr txBox="1"/>
          <p:nvPr/>
        </p:nvSpPr>
        <p:spPr>
          <a:xfrm>
            <a:off x="289560" y="124789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https://wiserloner.tistory.com/1247</a:t>
            </a:r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설치 참조 </a:t>
            </a:r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2652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2D21D1-CAAF-4CA2-9A10-456801F03975}"/>
              </a:ext>
            </a:extLst>
          </p:cNvPr>
          <p:cNvSpPr txBox="1"/>
          <p:nvPr/>
        </p:nvSpPr>
        <p:spPr>
          <a:xfrm>
            <a:off x="358140" y="285601"/>
            <a:ext cx="72161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yolov3.cfg (236 MB COCO Yolo v3) - requires 4 GB GPU-RAM</a:t>
            </a:r>
          </a:p>
          <a:p>
            <a:pPr algn="just"/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: </a:t>
            </a:r>
            <a:r>
              <a:rPr lang="en-US" altLang="ko-KR" sz="1800" b="0" i="0" u="sng" dirty="0">
                <a:solidFill>
                  <a:srgbClr val="000000"/>
                </a:solidFill>
                <a:effectLst/>
                <a:latin typeface="Noto Sans KR"/>
                <a:hlinkClick r:id="rId2"/>
              </a:rPr>
              <a:t>https://pjreddie.com/media/files/yolov3.weights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yolov3-tiny.cfg (34 MB COCO Yolo v3 tiny) - requires 1 GB GPU-RAM</a:t>
            </a:r>
          </a:p>
          <a:p>
            <a:pPr algn="just"/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: </a:t>
            </a:r>
            <a:r>
              <a:rPr lang="en-US" altLang="ko-KR" sz="1800" b="0" i="0" u="sng" dirty="0">
                <a:solidFill>
                  <a:srgbClr val="000000"/>
                </a:solidFill>
                <a:effectLst/>
                <a:latin typeface="Noto Sans KR"/>
                <a:hlinkClick r:id="rId3"/>
              </a:rPr>
              <a:t>https://pjreddie.com/media/files/yolov3-tiny.weights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yolov2.cfg (194 MB COCO Yolo v2) - requires 4 GB GPU-RAM</a:t>
            </a:r>
          </a:p>
          <a:p>
            <a:pPr algn="just"/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: </a:t>
            </a:r>
            <a:r>
              <a:rPr lang="en-US" altLang="ko-KR" sz="1800" b="0" i="0" u="sng" dirty="0">
                <a:solidFill>
                  <a:srgbClr val="000000"/>
                </a:solidFill>
                <a:effectLst/>
                <a:latin typeface="Noto Sans KR"/>
                <a:hlinkClick r:id="rId4"/>
              </a:rPr>
              <a:t>https://pjreddie.com/media/files/yolov2.weights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yolo-</a:t>
            </a:r>
            <a:r>
              <a:rPr lang="en-US" altLang="ko-KR" sz="1800" b="0" i="0" dirty="0" err="1">
                <a:solidFill>
                  <a:srgbClr val="333333"/>
                </a:solidFill>
                <a:effectLst/>
                <a:latin typeface="Noto Sans KR"/>
              </a:rPr>
              <a:t>voc.cfg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 (194 MB VOC Yolo v2) - requires 4 GB GPU-RAM</a:t>
            </a:r>
          </a:p>
          <a:p>
            <a:pPr algn="just"/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: </a:t>
            </a:r>
            <a:r>
              <a:rPr lang="en-US" altLang="ko-KR" sz="1800" b="0" i="0" u="sng" dirty="0">
                <a:solidFill>
                  <a:srgbClr val="000000"/>
                </a:solidFill>
                <a:effectLst/>
                <a:latin typeface="Noto Sans KR"/>
                <a:hlinkClick r:id="rId5"/>
              </a:rPr>
              <a:t>http://pjreddie.com/media/files/yolo-voc.weights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yolov2-tiny.cfg (43 MB COCO Yolo v2) - requires 1 GB GPU-RAM</a:t>
            </a:r>
          </a:p>
          <a:p>
            <a:pPr algn="just"/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: </a:t>
            </a:r>
            <a:r>
              <a:rPr lang="en-US" altLang="ko-KR" sz="1800" b="0" i="0" u="sng" dirty="0">
                <a:solidFill>
                  <a:srgbClr val="000000"/>
                </a:solidFill>
                <a:effectLst/>
                <a:latin typeface="Noto Sans KR"/>
                <a:hlinkClick r:id="rId6"/>
              </a:rPr>
              <a:t>https://pjreddie.com/media/files/yolov2-tiny.weights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yolov2-tiny-voc.cfg (60 MB VOC Yolo v2) - requires 1 GB GPU-RAM</a:t>
            </a:r>
          </a:p>
          <a:p>
            <a:pPr algn="just"/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: </a:t>
            </a:r>
            <a:r>
              <a:rPr lang="en-US" altLang="ko-KR" sz="1800" b="0" i="0" u="sng" dirty="0">
                <a:solidFill>
                  <a:srgbClr val="000000"/>
                </a:solidFill>
                <a:effectLst/>
                <a:latin typeface="Noto Sans KR"/>
                <a:hlinkClick r:id="rId7"/>
              </a:rPr>
              <a:t>http://pjreddie.com/media/files/yolov2-tiny-voc.weights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yolo9000.cfg (186 MB Yolo9000-model) - requires 4 GB GPU-RAM</a:t>
            </a:r>
          </a:p>
          <a:p>
            <a:pPr algn="just"/>
            <a:r>
              <a:rPr lang="en-US" altLang="ko-KR" sz="1800" b="0" i="0" dirty="0">
                <a:solidFill>
                  <a:srgbClr val="333333"/>
                </a:solidFill>
                <a:effectLst/>
                <a:latin typeface="Noto Sans KR"/>
              </a:rPr>
              <a:t>: </a:t>
            </a:r>
            <a:r>
              <a:rPr lang="en-US" altLang="ko-KR" sz="1800" b="0" i="0" u="sng" dirty="0">
                <a:solidFill>
                  <a:srgbClr val="000000"/>
                </a:solidFill>
                <a:effectLst/>
                <a:latin typeface="Noto Sans KR"/>
                <a:hlinkClick r:id="rId8"/>
              </a:rPr>
              <a:t>http://pjreddie.com/media/files/yolo9000.weights</a:t>
            </a:r>
            <a:endParaRPr lang="en-US" altLang="ko-KR" b="0" i="0" dirty="0">
              <a:solidFill>
                <a:srgbClr val="333333"/>
              </a:solidFill>
              <a:effectLst/>
              <a:latin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815554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2FEF900-C8A3-4DEC-8EF0-6132A8DBADA0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 bwMode="auto">
          <a:xfrm>
            <a:off x="0" y="-10414000"/>
            <a:ext cx="29864050" cy="256079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darknet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 환경 정리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사용 가능한 라이브러리 버전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4.5.0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cuda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10.2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cudnn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7.62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먼저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OpenCV까지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설치해보겠습니다.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3.7.7 설치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pip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install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numpy까지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2.26.2 설치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3. CMAKE 3.17.2 설치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빌드를 하기 전에 메이킹을 하는 도구입니다.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Visual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Studio2019 설치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빌드를 위한 것입니다.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python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개발 환경과 C++ 개발환경을 설치해주세요.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5. 그래픽카드 업그레이드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YOLO는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CUDA라는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GPU 병렬연산이 기본입니다.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즉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CUDA를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지원하는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NVidia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그래픽카드가 없으면...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그러니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Nvidia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그래픽카드를 최신으로 업그레이드하세요.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6. CUDA 10.2 설치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CUdnn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7.65(CUDA 10.2버전용) 설치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이건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압축파일인데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압축을 풀고, 안의 내용물을 CUDA 설치 폴더의 각각의 폴더 안에 복사해주면 됩니다.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8.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4.1.0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Source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파일 다운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버전의 파일을 다운받고 압축풀기.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해당 파일은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C드라이브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폴더를 하나 만들고 넣기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9.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OpenCV_contrib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다운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깃허브에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있는 해당 파일을 다운받고 역시나 압축을 푼 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폴더 안에 넣기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10.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메이크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빌드하려면,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폴더 내에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build라는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폴더를 만들기.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CMAKE를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켜고, 빌드할 장소를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build폴더로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빌드될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위에서 다운받고 압축 푼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폴더로 설정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configration에서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위를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visual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studio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16 2019로, 아래를 x64로 설정하고 확인을 누르면 실행.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기다리면 빨간 목록이 뜸.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목록중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BUILD_opencv_world를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체크.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generate하고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기다림.</a:t>
            </a: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b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11.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빌드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CMAKE를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돌린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build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폴더 안에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ALL_BUILD.vcxproj라는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것이 있기 때문에 이를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open하면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visual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studio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실행.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빌드 모드를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release로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돌리고,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탐색기의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CMakeTarget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내의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ALL_BUILD를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우클릭하여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빌드하면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visual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studio로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빌드됨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빌드된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라이브러리를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쓸수있게된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겁니다.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그리고 ALL_BUILD 밑의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install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역시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우클릭해서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빌드하시면 됩니다.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여기서부터는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YOLOv4 세팅]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12. YOLOv4 클론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1A9D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https://github.com/AlexeyAB/darknet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들어가서 확인을 한 후,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C드라이브에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yolo_v4라는 폴더를 만듭시다.(아무데나 해도 상관 없지만 통일성을 위해)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cmd를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열고 yolo_v4 폴더로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거기서</a:t>
            </a:r>
            <a:endParaRPr kumimoji="0" lang="ko-KR" altLang="ko-KR" sz="85000" b="0" i="0" u="none" strike="noStrike" cap="none" normalizeH="0" baseline="0" dirty="0">
              <a:ln>
                <a:noFill/>
              </a:ln>
              <a:solidFill>
                <a:srgbClr val="C7254E"/>
              </a:solidFill>
              <a:effectLst/>
              <a:latin typeface="Arial Unicode MS"/>
              <a:ea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깃 클론을 합시다.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13.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darknet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종속성 관리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C:\yolo_v4\darknet\build\darknet\x64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들어가시고,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C:\opencv\build\bin\Release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들어갑니다.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C:\opencv\build\bin\Release에서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아까 빌드한 라이브러리인 opencv_ffmpeg410_64.dll과 opencv_world410.dll을 복사하고,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C:\yolo_v4\darknet\build\darknet\x64에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붙여넣습니다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CuDNN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CUDA 설치하고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CuDNN를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붙여넣은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위치로 이동합니다.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 기준으로는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C:\Program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Files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\NVIDIA GPU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Computing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Toolkit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\CUDA\v10.2\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bin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cudnn64_7.dll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복사한 후,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다크넷의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x64폴더로 또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붙여넣습니다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14.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darknet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종속성 설정 변경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다크넷은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cudnn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버전을 10.1로 둡니다.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이번에 사용할 것은 상위인 10.2버전이므로 이를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바꿔줘야하는데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x64폴더에서 한단계 하위로 내려가서,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C:\yolo_v4\darknet\build\darknet으로 갑니다.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설정이 되어있는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darknet.vcxproj을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텍스트 편집기로 엽니다.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개인적으로는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notepad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++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사용합니다.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그 안에서 CUDA 10을 검색해서 버전이 다르다면 CUDA 10.2로 변경하고 저장해줍니다.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마찬가지로 이번에는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yolo_cpp_dll.vcxproj를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열고,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역시 CUDA 10을 검색해서 CUDA 10.2로 변경하고 저장해줍니다.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15. YOLO 컴파일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이제 설정도 바꾸고 라이브러리도 넣어줬으니 이를 컴파일합니다.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yolo_cpp_dll.vcxproj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비주얼 스튜디오로 열고,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컴파일 모드를 x64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release로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바꾼 후,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자체를 빌드하면 됩니다.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완료되면 종료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16.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Darknet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컴파일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다음으로는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darknet.sln을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또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VS로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열어줍니다.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이것 역시 x64에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release로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컴파일 모드를 바꾸는데,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이건 솔루션이기에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해야할게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조금 많습니다.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이에 해당하는 종속성들을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설정해야하는데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탐색창에서 솔루션을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우클릭하고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속성을 클릭합니다.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C/C++ -&gt; 일반 -&gt;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추가포함디렉토리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드롭다운 버튼을 눌러서 편집을 선택합니다.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그리고 그 목록에,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C:\opencv\build\install\include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추가시켜 줍니다.(이건 그냥 나온 주소가 아니라, 위에서 우리가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openCV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솔루션에서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install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프로젝트를 빌드하고 나온 결과입니다. 해당 위치에 저 폴더가 있는지를 확인해보세요.)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적용.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다음으로는 C/C++ -&gt; 전처리기 -&gt; 전처리기 정의의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드롭박스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버튼을 누르고 편집합니다.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여기서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CUDNN_HALF을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제거하고 확인을 누른 후 적용.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다음으로, CUDA C/C++ -&gt;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Device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-&gt;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Code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Generation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을 편집해서,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compute_75,sm_75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제거하고 적용.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다음으로,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링커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-&gt; 일반 -&gt; 추가 라이브러리 디렉터리로 가서,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우리가 빌드했던 C:\opencv\build\install\x64\vc16\lib를 추가합니다.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확인 후 적용.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길었는데, 원래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이렇게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해야할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것이 많습니다.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다른분이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만든 솔루션 그대로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갖고와도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설정하는데만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시간이 엄청 걸리는 경우도 있죠...)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이제 솔루션을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우클릭하고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빌드를 누르면 됩니다.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17. 사용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우리가 빌드한 파일은,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 기준으로 C:\yolo_v4\darknet\build\darknet\x64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 있을 것입니다.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81A9DB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https://github.com/AlexeyAB/darknet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에서 공유하는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pretrained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yolo의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가중치 파일을 다운받고,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위 폴더 위치로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붙여넣습니다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cmd를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열고, 위 디렉토리로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이동후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이미지를 테스트 할거면, 임의의 사진을 하나 구하시고,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darknet.exe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detector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test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cfg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coco.data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cfg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/yolov4.cfg yolov4.weights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하시면,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yolo가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실행되며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(이것도 내부적으로 처리되는 과정이 있는데, 이는 추후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yolo를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텐서플로로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자유롭게 커스텀 개발하며 보시면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알수있을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겁니다. 이게 강의를 유료로 하시는 분들도 많고, IT 산업에서 주력으로 사용하는 곳도 많기에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공개해야할지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아닐지를 몰라서 일단 공개는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안합니다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공부하실분이시라면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제가 이제껏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올려둔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자료를 따라오시면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만드실수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있을 것이고, 위 유튜브 강사분이 주관하시는 유료강의를 추천합니다...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IT는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누구나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공부할수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있지만, 어렵게 공부해서 만든 기술을 쉽게 사용하고 응용하는 것은 공짜가 아니기에...)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이미지 경로를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넣어달라는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문구가 나오면, 이미지 파일 경로와 이름을 넣어주면 됩니다.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비디오의 경우는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darknet.exe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detector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demo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cfg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coco.data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cfg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/yolov4.cfg yolov4.weights (비디오 경로)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하시면 됩니다.(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FPS가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좀 느리다 싶으면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mAP를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조금 희생하고,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yolo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경량버전 모델을 사용하시면 됩니다. 이것은 추후에 정리.)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웹캠으로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테스트하려면,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darknet.exe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detector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demo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cfg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coco.data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cfg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/yolov4.cfg yolov4.weights -c 0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끄려면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ctr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+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하시면 됩니다.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 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//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여기까지가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yolo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설치 및 동작 확인입니다.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실제 개발은 단순히 제공해주는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사용하는게 아니라, 프로그램 메모리상으로 여기서 가져온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bbox와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class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정보를 가져와서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이에대해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활용할수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있어야하죠.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이에대해서는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예전에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tensorflow를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이용해 재해석하는 방식을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정리했었는데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아마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darknet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yolo에서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텐서플로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모델을 세이브해주는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api가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존재할 것입니다.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그걸 이용해서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텐서플로나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파이토치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등으로 해당 모델을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가져올수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있을 것입니다.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이에대해선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저는 정리 내용을 공개하지 않고, 대신 The AI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Guy라는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5555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분의 유튜브를 보시면 힌트가 있습니다.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535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ADD0DA-6503-4F2C-BB6C-DC33E1F8A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8" y="624840"/>
            <a:ext cx="7477125" cy="518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7E89FA-7759-420A-B73C-98BE549291B5}"/>
              </a:ext>
            </a:extLst>
          </p:cNvPr>
          <p:cNvSpPr txBox="1"/>
          <p:nvPr/>
        </p:nvSpPr>
        <p:spPr>
          <a:xfrm>
            <a:off x="8107680" y="845820"/>
            <a:ext cx="32666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구성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모든 구성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구성 속성 </a:t>
            </a:r>
            <a:r>
              <a:rPr lang="en-US" altLang="ko-KR" dirty="0">
                <a:solidFill>
                  <a:schemeClr val="bg1"/>
                </a:solidFill>
              </a:rPr>
              <a:t>– C/C++ - </a:t>
            </a:r>
            <a:r>
              <a:rPr lang="ko-KR" altLang="en-US" dirty="0">
                <a:solidFill>
                  <a:schemeClr val="bg1"/>
                </a:solidFill>
              </a:rPr>
              <a:t>일반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추가 포함 디렉터리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본인 </a:t>
            </a:r>
            <a:r>
              <a:rPr lang="en-US" altLang="ko-KR" dirty="0">
                <a:solidFill>
                  <a:schemeClr val="bg1"/>
                </a:solidFill>
              </a:rPr>
              <a:t>PC </a:t>
            </a:r>
            <a:r>
              <a:rPr lang="ko-KR" altLang="en-US" dirty="0">
                <a:solidFill>
                  <a:schemeClr val="bg1"/>
                </a:solidFill>
              </a:rPr>
              <a:t>환경에 맞게 수정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Opencv</a:t>
            </a:r>
            <a:r>
              <a:rPr lang="en-US" altLang="ko-KR" dirty="0">
                <a:solidFill>
                  <a:schemeClr val="bg1"/>
                </a:solidFill>
              </a:rPr>
              <a:t>, CUDA </a:t>
            </a:r>
            <a:r>
              <a:rPr lang="ko-KR" altLang="en-US" dirty="0">
                <a:solidFill>
                  <a:schemeClr val="bg1"/>
                </a:solidFill>
              </a:rPr>
              <a:t>확실하게 보기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0D9499-3F6F-4529-A4E6-1A5058493785}"/>
              </a:ext>
            </a:extLst>
          </p:cNvPr>
          <p:cNvSpPr/>
          <p:nvPr/>
        </p:nvSpPr>
        <p:spPr>
          <a:xfrm>
            <a:off x="103628" y="975360"/>
            <a:ext cx="6266692" cy="35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758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6A3ABC-844E-41C2-B5B4-043E3236C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" y="701040"/>
            <a:ext cx="7486650" cy="518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C28936-54AD-42A5-A775-D2F8C276C77D}"/>
              </a:ext>
            </a:extLst>
          </p:cNvPr>
          <p:cNvSpPr txBox="1"/>
          <p:nvPr/>
        </p:nvSpPr>
        <p:spPr>
          <a:xfrm>
            <a:off x="8107680" y="845820"/>
            <a:ext cx="32666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구성 </a:t>
            </a:r>
            <a:r>
              <a:rPr lang="en-US" altLang="ko-KR" dirty="0">
                <a:solidFill>
                  <a:schemeClr val="bg1"/>
                </a:solidFill>
              </a:rPr>
              <a:t>: Debug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구성 속성 </a:t>
            </a:r>
            <a:r>
              <a:rPr lang="en-US" altLang="ko-KR" dirty="0">
                <a:solidFill>
                  <a:schemeClr val="bg1"/>
                </a:solidFill>
              </a:rPr>
              <a:t>– C/C++ - </a:t>
            </a:r>
            <a:r>
              <a:rPr lang="ko-KR" altLang="en-US" dirty="0">
                <a:solidFill>
                  <a:schemeClr val="bg1"/>
                </a:solidFill>
              </a:rPr>
              <a:t>일반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추가 포함 디렉터리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본인 </a:t>
            </a:r>
            <a:r>
              <a:rPr lang="en-US" altLang="ko-KR" dirty="0">
                <a:solidFill>
                  <a:schemeClr val="bg1"/>
                </a:solidFill>
              </a:rPr>
              <a:t>PC </a:t>
            </a:r>
            <a:r>
              <a:rPr lang="ko-KR" altLang="en-US" dirty="0">
                <a:solidFill>
                  <a:schemeClr val="bg1"/>
                </a:solidFill>
              </a:rPr>
              <a:t>환경에 맞게 수정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Opencv</a:t>
            </a:r>
            <a:r>
              <a:rPr lang="en-US" altLang="ko-KR" dirty="0">
                <a:solidFill>
                  <a:schemeClr val="bg1"/>
                </a:solidFill>
              </a:rPr>
              <a:t>, CUDA </a:t>
            </a:r>
            <a:r>
              <a:rPr lang="ko-KR" altLang="en-US" dirty="0">
                <a:solidFill>
                  <a:schemeClr val="bg1"/>
                </a:solidFill>
              </a:rPr>
              <a:t>확실하게 보기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AEB3DAA-F6A0-4B6D-A7F9-16A1C9A6DE11}"/>
              </a:ext>
            </a:extLst>
          </p:cNvPr>
          <p:cNvSpPr/>
          <p:nvPr/>
        </p:nvSpPr>
        <p:spPr>
          <a:xfrm>
            <a:off x="127635" y="1028700"/>
            <a:ext cx="6266692" cy="35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63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6623B3-5CAB-4E59-94DD-C9F58C973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" y="624840"/>
            <a:ext cx="7496175" cy="52578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8510FB3-6D04-47D3-9682-18A7C96EA2F0}"/>
              </a:ext>
            </a:extLst>
          </p:cNvPr>
          <p:cNvSpPr/>
          <p:nvPr/>
        </p:nvSpPr>
        <p:spPr>
          <a:xfrm>
            <a:off x="103628" y="975360"/>
            <a:ext cx="6266692" cy="35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4BFB2-0285-487F-85DA-DBD0EA0B04E2}"/>
              </a:ext>
            </a:extLst>
          </p:cNvPr>
          <p:cNvSpPr txBox="1"/>
          <p:nvPr/>
        </p:nvSpPr>
        <p:spPr>
          <a:xfrm>
            <a:off x="8107680" y="845820"/>
            <a:ext cx="32666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구성 </a:t>
            </a:r>
            <a:r>
              <a:rPr lang="en-US" altLang="ko-KR" dirty="0">
                <a:solidFill>
                  <a:schemeClr val="bg1"/>
                </a:solidFill>
              </a:rPr>
              <a:t>: Release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구성 속성 </a:t>
            </a:r>
            <a:r>
              <a:rPr lang="en-US" altLang="ko-KR" dirty="0">
                <a:solidFill>
                  <a:schemeClr val="bg1"/>
                </a:solidFill>
              </a:rPr>
              <a:t>– C/C++ - </a:t>
            </a:r>
            <a:r>
              <a:rPr lang="ko-KR" altLang="en-US" dirty="0">
                <a:solidFill>
                  <a:schemeClr val="bg1"/>
                </a:solidFill>
              </a:rPr>
              <a:t>일반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추가 포함 디렉터리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본인 </a:t>
            </a:r>
            <a:r>
              <a:rPr lang="en-US" altLang="ko-KR" dirty="0">
                <a:solidFill>
                  <a:schemeClr val="bg1"/>
                </a:solidFill>
              </a:rPr>
              <a:t>PC </a:t>
            </a:r>
            <a:r>
              <a:rPr lang="ko-KR" altLang="en-US" dirty="0">
                <a:solidFill>
                  <a:schemeClr val="bg1"/>
                </a:solidFill>
              </a:rPr>
              <a:t>환경에 맞게 수정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Opencv</a:t>
            </a:r>
            <a:r>
              <a:rPr lang="en-US" altLang="ko-KR" dirty="0">
                <a:solidFill>
                  <a:schemeClr val="bg1"/>
                </a:solidFill>
              </a:rPr>
              <a:t>, CUDA </a:t>
            </a:r>
            <a:r>
              <a:rPr lang="ko-KR" altLang="en-US" dirty="0">
                <a:solidFill>
                  <a:schemeClr val="bg1"/>
                </a:solidFill>
              </a:rPr>
              <a:t>확실하게 보기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326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CC3DEB4-6DCE-4753-9DE2-655B0704D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" y="615315"/>
            <a:ext cx="7486650" cy="52006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A12F65F-BC36-4B7C-890E-77F1BFB6DAC9}"/>
              </a:ext>
            </a:extLst>
          </p:cNvPr>
          <p:cNvSpPr/>
          <p:nvPr/>
        </p:nvSpPr>
        <p:spPr>
          <a:xfrm>
            <a:off x="103628" y="975360"/>
            <a:ext cx="6266692" cy="35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61D6E9-7CE8-4AE8-B9D4-055894125049}"/>
              </a:ext>
            </a:extLst>
          </p:cNvPr>
          <p:cNvSpPr txBox="1"/>
          <p:nvPr/>
        </p:nvSpPr>
        <p:spPr>
          <a:xfrm>
            <a:off x="8107680" y="845820"/>
            <a:ext cx="32666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구성 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모든 구성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구성 속성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 err="1">
                <a:solidFill>
                  <a:schemeClr val="bg1"/>
                </a:solidFill>
              </a:rPr>
              <a:t>링커</a:t>
            </a:r>
            <a:r>
              <a:rPr lang="en-US" altLang="ko-KR" dirty="0">
                <a:solidFill>
                  <a:schemeClr val="bg1"/>
                </a:solidFill>
              </a:rPr>
              <a:t> – </a:t>
            </a:r>
            <a:r>
              <a:rPr lang="ko-KR" altLang="en-US" dirty="0">
                <a:solidFill>
                  <a:schemeClr val="bg1"/>
                </a:solidFill>
              </a:rPr>
              <a:t>일반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추가라이브러리 디렉터리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본인 </a:t>
            </a:r>
            <a:r>
              <a:rPr lang="en-US" altLang="ko-KR" dirty="0">
                <a:solidFill>
                  <a:schemeClr val="bg1"/>
                </a:solidFill>
              </a:rPr>
              <a:t>PC </a:t>
            </a:r>
            <a:r>
              <a:rPr lang="ko-KR" altLang="en-US" dirty="0">
                <a:solidFill>
                  <a:schemeClr val="bg1"/>
                </a:solidFill>
              </a:rPr>
              <a:t>환경에 맞게 수정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 err="1">
                <a:solidFill>
                  <a:schemeClr val="bg1"/>
                </a:solidFill>
              </a:rPr>
              <a:t>Opencv</a:t>
            </a:r>
            <a:r>
              <a:rPr lang="en-US" altLang="ko-KR" dirty="0">
                <a:solidFill>
                  <a:schemeClr val="bg1"/>
                </a:solidFill>
              </a:rPr>
              <a:t>, CUDA </a:t>
            </a:r>
            <a:r>
              <a:rPr lang="ko-KR" altLang="en-US" dirty="0">
                <a:solidFill>
                  <a:schemeClr val="bg1"/>
                </a:solidFill>
              </a:rPr>
              <a:t>확실하게 보기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1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FAF7956-DBE9-46E2-9927-17AE46B86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" y="607695"/>
            <a:ext cx="7477125" cy="520065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208EC6-70D7-45A6-8E19-005F3803850F}"/>
              </a:ext>
            </a:extLst>
          </p:cNvPr>
          <p:cNvSpPr/>
          <p:nvPr/>
        </p:nvSpPr>
        <p:spPr>
          <a:xfrm>
            <a:off x="103628" y="975360"/>
            <a:ext cx="6266692" cy="35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BFC5DD-97D8-4294-9167-BF4C4E896069}"/>
              </a:ext>
            </a:extLst>
          </p:cNvPr>
          <p:cNvSpPr txBox="1"/>
          <p:nvPr/>
        </p:nvSpPr>
        <p:spPr>
          <a:xfrm>
            <a:off x="8107680" y="845820"/>
            <a:ext cx="28412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구성 </a:t>
            </a:r>
            <a:r>
              <a:rPr lang="en-US" altLang="ko-KR" dirty="0">
                <a:solidFill>
                  <a:schemeClr val="bg1"/>
                </a:solidFill>
              </a:rPr>
              <a:t>: Debug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구성 속성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 err="1">
                <a:solidFill>
                  <a:schemeClr val="bg1"/>
                </a:solidFill>
              </a:rPr>
              <a:t>링커</a:t>
            </a:r>
            <a:r>
              <a:rPr lang="en-US" altLang="ko-KR" dirty="0">
                <a:solidFill>
                  <a:schemeClr val="bg1"/>
                </a:solidFill>
              </a:rPr>
              <a:t> – </a:t>
            </a:r>
            <a:r>
              <a:rPr lang="ko-KR" altLang="en-US" dirty="0">
                <a:solidFill>
                  <a:schemeClr val="bg1"/>
                </a:solidFill>
              </a:rPr>
              <a:t>입력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추가 종속성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 err="1">
                <a:solidFill>
                  <a:schemeClr val="bg1"/>
                </a:solidFill>
              </a:rPr>
              <a:t>Opencv_world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버전</a:t>
            </a:r>
            <a:r>
              <a:rPr lang="en-US" altLang="ko-KR" b="1" dirty="0">
                <a:solidFill>
                  <a:schemeClr val="bg1"/>
                </a:solidFill>
              </a:rPr>
              <a:t>)d.lib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추가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7206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62C573-D646-434A-9B1B-5F374A69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" y="616267"/>
            <a:ext cx="7486650" cy="51530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EE2FB17-5D45-4774-8797-A174AF96B18D}"/>
              </a:ext>
            </a:extLst>
          </p:cNvPr>
          <p:cNvSpPr/>
          <p:nvPr/>
        </p:nvSpPr>
        <p:spPr>
          <a:xfrm>
            <a:off x="103628" y="975360"/>
            <a:ext cx="6266692" cy="350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2050FD-EE88-4303-A27E-FC62CE2EC4DA}"/>
              </a:ext>
            </a:extLst>
          </p:cNvPr>
          <p:cNvSpPr txBox="1"/>
          <p:nvPr/>
        </p:nvSpPr>
        <p:spPr>
          <a:xfrm>
            <a:off x="8107680" y="845820"/>
            <a:ext cx="27038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구성 </a:t>
            </a:r>
            <a:r>
              <a:rPr lang="en-US" altLang="ko-KR" dirty="0">
                <a:solidFill>
                  <a:schemeClr val="bg1"/>
                </a:solidFill>
              </a:rPr>
              <a:t>: Release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구성 속성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 err="1">
                <a:solidFill>
                  <a:schemeClr val="bg1"/>
                </a:solidFill>
              </a:rPr>
              <a:t>링커</a:t>
            </a:r>
            <a:r>
              <a:rPr lang="en-US" altLang="ko-KR" dirty="0">
                <a:solidFill>
                  <a:schemeClr val="bg1"/>
                </a:solidFill>
              </a:rPr>
              <a:t> – </a:t>
            </a:r>
            <a:r>
              <a:rPr lang="ko-KR" altLang="en-US" dirty="0">
                <a:solidFill>
                  <a:schemeClr val="bg1"/>
                </a:solidFill>
              </a:rPr>
              <a:t>입력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추가 종속성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b="1" dirty="0" err="1">
                <a:solidFill>
                  <a:schemeClr val="bg1"/>
                </a:solidFill>
              </a:rPr>
              <a:t>Opencv_world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버전</a:t>
            </a:r>
            <a:r>
              <a:rPr lang="en-US" altLang="ko-KR" b="1" dirty="0">
                <a:solidFill>
                  <a:schemeClr val="bg1"/>
                </a:solidFill>
              </a:rPr>
              <a:t>).lib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추가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648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6DBD4F7-72F5-40BE-BDA8-62A026BF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407" y="875347"/>
            <a:ext cx="6677025" cy="4543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14415E-4CE2-45F2-BF94-E02765050549}"/>
              </a:ext>
            </a:extLst>
          </p:cNvPr>
          <p:cNvSpPr txBox="1"/>
          <p:nvPr/>
        </p:nvSpPr>
        <p:spPr>
          <a:xfrm>
            <a:off x="8107680" y="845820"/>
            <a:ext cx="3699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darknet-master-build-darknet-x64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에 해당 </a:t>
            </a:r>
            <a:r>
              <a:rPr lang="en-US" altLang="ko-KR" dirty="0">
                <a:solidFill>
                  <a:schemeClr val="bg1"/>
                </a:solidFill>
              </a:rPr>
              <a:t>3</a:t>
            </a:r>
            <a:r>
              <a:rPr lang="ko-KR" altLang="en-US" dirty="0">
                <a:solidFill>
                  <a:schemeClr val="bg1"/>
                </a:solidFill>
              </a:rPr>
              <a:t>개 파일 넣기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98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65CB9D-BA6E-417D-B138-DBC40626D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30" y="1256984"/>
            <a:ext cx="7249730" cy="31212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CBDE4C-FA60-4045-AABA-579A23F3D3D8}"/>
              </a:ext>
            </a:extLst>
          </p:cNvPr>
          <p:cNvSpPr txBox="1"/>
          <p:nvPr/>
        </p:nvSpPr>
        <p:spPr>
          <a:xfrm>
            <a:off x="8107680" y="845820"/>
            <a:ext cx="36999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darknet-master-build-darknet-x64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에</a:t>
            </a:r>
            <a:r>
              <a:rPr lang="en-US" altLang="ko-KR" dirty="0">
                <a:solidFill>
                  <a:schemeClr val="bg1"/>
                </a:solidFill>
              </a:rPr>
              <a:t> cudnn64_8.dll </a:t>
            </a:r>
            <a:r>
              <a:rPr lang="ko-KR" altLang="en-US" dirty="0">
                <a:solidFill>
                  <a:schemeClr val="bg1"/>
                </a:solidFill>
              </a:rPr>
              <a:t>넣기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47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1755</Words>
  <Application>Microsoft Office PowerPoint</Application>
  <PresentationFormat>와이드스크린</PresentationFormat>
  <Paragraphs>261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 Unicode MS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ISD본부-49</dc:creator>
  <cp:lastModifiedBy>ISD-49@winitechcoltd1.onmicrosoft.com</cp:lastModifiedBy>
  <cp:revision>5</cp:revision>
  <dcterms:created xsi:type="dcterms:W3CDTF">2021-02-05T02:47:45Z</dcterms:created>
  <dcterms:modified xsi:type="dcterms:W3CDTF">2021-02-05T04:40:03Z</dcterms:modified>
</cp:coreProperties>
</file>