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  <p:sldId id="259" r:id="rId6"/>
    <p:sldId id="264" r:id="rId7"/>
    <p:sldId id="258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102" y="9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B897-60EB-4B6B-BD28-5B71E0901387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DC3A-050C-4094-AE05-2FE4EB609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16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B897-60EB-4B6B-BD28-5B71E0901387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DC3A-050C-4094-AE05-2FE4EB609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236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B897-60EB-4B6B-BD28-5B71E0901387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DC3A-050C-4094-AE05-2FE4EB609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58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B897-60EB-4B6B-BD28-5B71E0901387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DC3A-050C-4094-AE05-2FE4EB609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73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B897-60EB-4B6B-BD28-5B71E0901387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DC3A-050C-4094-AE05-2FE4EB609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404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B897-60EB-4B6B-BD28-5B71E0901387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DC3A-050C-4094-AE05-2FE4EB609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54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B897-60EB-4B6B-BD28-5B71E0901387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DC3A-050C-4094-AE05-2FE4EB609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7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B897-60EB-4B6B-BD28-5B71E0901387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DC3A-050C-4094-AE05-2FE4EB609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99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B897-60EB-4B6B-BD28-5B71E0901387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DC3A-050C-4094-AE05-2FE4EB609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00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B897-60EB-4B6B-BD28-5B71E0901387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DC3A-050C-4094-AE05-2FE4EB609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28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B897-60EB-4B6B-BD28-5B71E0901387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DC3A-050C-4094-AE05-2FE4EB609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63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6B897-60EB-4B6B-BD28-5B71E0901387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7DC3A-050C-4094-AE05-2FE4EB609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894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피자팔조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레이아웃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511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0" y="0"/>
            <a:ext cx="12192000" cy="914401"/>
            <a:chOff x="0" y="0"/>
            <a:chExt cx="12192000" cy="914401"/>
          </a:xfrm>
        </p:grpSpPr>
        <p:sp>
          <p:nvSpPr>
            <p:cNvPr id="21" name="직사각형 20"/>
            <p:cNvSpPr/>
            <p:nvPr/>
          </p:nvSpPr>
          <p:spPr>
            <a:xfrm>
              <a:off x="0" y="1"/>
              <a:ext cx="12192000" cy="9144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551" y="0"/>
              <a:ext cx="1774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Pizza8zzo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77187" y="261610"/>
              <a:ext cx="1136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menu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99478" y="261610"/>
              <a:ext cx="1132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order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916960" y="261610"/>
              <a:ext cx="11849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board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087341" y="261610"/>
              <a:ext cx="10358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login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320697" y="1996754"/>
            <a:ext cx="3546438" cy="3756917"/>
            <a:chOff x="4320697" y="1996754"/>
            <a:chExt cx="3546438" cy="3756917"/>
          </a:xfrm>
        </p:grpSpPr>
        <p:sp>
          <p:nvSpPr>
            <p:cNvPr id="4" name="직사각형 3"/>
            <p:cNvSpPr/>
            <p:nvPr/>
          </p:nvSpPr>
          <p:spPr>
            <a:xfrm>
              <a:off x="4324865" y="1996754"/>
              <a:ext cx="3542270" cy="331519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49403" y="2257946"/>
              <a:ext cx="8931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Join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222287" y="3042358"/>
              <a:ext cx="2421924" cy="4448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222287" y="3562472"/>
              <a:ext cx="2421924" cy="4448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88852" y="3064725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ID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54237" y="3598784"/>
              <a:ext cx="5581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PW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93783" y="5445894"/>
              <a:ext cx="889987" cy="30777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회원가입</a:t>
              </a:r>
              <a:endParaRPr lang="en-US" altLang="ko-KR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08229" y="5445893"/>
              <a:ext cx="713657" cy="30777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로그인</a:t>
              </a:r>
              <a:endParaRPr lang="en-US" altLang="ko-KR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222287" y="4082586"/>
              <a:ext cx="2421924" cy="4448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320697" y="4104953"/>
              <a:ext cx="8499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name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222287" y="4593270"/>
              <a:ext cx="2421924" cy="4448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20697" y="4615637"/>
              <a:ext cx="8435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PNUM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6677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4324865" y="1996754"/>
            <a:ext cx="3542270" cy="3756917"/>
            <a:chOff x="4324865" y="1851614"/>
            <a:chExt cx="3542270" cy="3756917"/>
          </a:xfrm>
        </p:grpSpPr>
        <p:grpSp>
          <p:nvGrpSpPr>
            <p:cNvPr id="18" name="그룹 17"/>
            <p:cNvGrpSpPr/>
            <p:nvPr/>
          </p:nvGrpSpPr>
          <p:grpSpPr>
            <a:xfrm>
              <a:off x="4324865" y="1851614"/>
              <a:ext cx="3542270" cy="3315190"/>
              <a:chOff x="4324865" y="1549774"/>
              <a:chExt cx="3542270" cy="331519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4324865" y="1549774"/>
                <a:ext cx="3542270" cy="331519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553223" y="2040865"/>
                <a:ext cx="10855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Login</a:t>
                </a:r>
              </a:p>
            </p:txBody>
          </p:sp>
          <p:grpSp>
            <p:nvGrpSpPr>
              <p:cNvPr id="15" name="그룹 14"/>
              <p:cNvGrpSpPr/>
              <p:nvPr/>
            </p:nvGrpSpPr>
            <p:grpSpPr>
              <a:xfrm>
                <a:off x="4547788" y="2984156"/>
                <a:ext cx="3096423" cy="1042086"/>
                <a:chOff x="4441198" y="2984156"/>
                <a:chExt cx="3096423" cy="1042086"/>
              </a:xfrm>
            </p:grpSpPr>
            <p:sp>
              <p:nvSpPr>
                <p:cNvPr id="5" name="직사각형 4"/>
                <p:cNvSpPr/>
                <p:nvPr/>
              </p:nvSpPr>
              <p:spPr>
                <a:xfrm>
                  <a:off x="5115697" y="2984156"/>
                  <a:ext cx="2421924" cy="4448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직사각형 5"/>
                <p:cNvSpPr/>
                <p:nvPr/>
              </p:nvSpPr>
              <p:spPr>
                <a:xfrm>
                  <a:off x="5115697" y="3581398"/>
                  <a:ext cx="2421924" cy="4448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4541386" y="2984156"/>
                  <a:ext cx="41710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b="1" dirty="0" smtClean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HY헤드라인M" panose="02030600000101010101" pitchFamily="18" charset="-127"/>
                      <a:ea typeface="HY헤드라인M" panose="02030600000101010101" pitchFamily="18" charset="-127"/>
                    </a:rPr>
                    <a:t>ID</a:t>
                  </a: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4441198" y="3581398"/>
                  <a:ext cx="55816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b="1" dirty="0" smtClean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HY헤드라인M" panose="02030600000101010101" pitchFamily="18" charset="-127"/>
                      <a:ea typeface="HY헤드라인M" panose="02030600000101010101" pitchFamily="18" charset="-127"/>
                    </a:rPr>
                    <a:t>PW</a:t>
                  </a:r>
                </a:p>
              </p:txBody>
            </p:sp>
          </p:grpSp>
        </p:grpSp>
        <p:sp>
          <p:nvSpPr>
            <p:cNvPr id="16" name="TextBox 15"/>
            <p:cNvSpPr txBox="1"/>
            <p:nvPr/>
          </p:nvSpPr>
          <p:spPr>
            <a:xfrm>
              <a:off x="6193783" y="5300754"/>
              <a:ext cx="889987" cy="30777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회원가입</a:t>
              </a:r>
              <a:endParaRPr lang="en-US" altLang="ko-KR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08229" y="5300753"/>
              <a:ext cx="713657" cy="30777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로그인</a:t>
              </a:r>
              <a:endParaRPr lang="en-US" altLang="ko-KR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0" y="0"/>
            <a:ext cx="12192000" cy="914401"/>
            <a:chOff x="0" y="0"/>
            <a:chExt cx="12192000" cy="914401"/>
          </a:xfrm>
        </p:grpSpPr>
        <p:sp>
          <p:nvSpPr>
            <p:cNvPr id="21" name="직사각형 20"/>
            <p:cNvSpPr/>
            <p:nvPr/>
          </p:nvSpPr>
          <p:spPr>
            <a:xfrm>
              <a:off x="0" y="1"/>
              <a:ext cx="12192000" cy="9144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551" y="0"/>
              <a:ext cx="1774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Pizza8zzo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77187" y="261610"/>
              <a:ext cx="1136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menu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99478" y="261610"/>
              <a:ext cx="1132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order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916960" y="261610"/>
              <a:ext cx="11849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board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087341" y="261610"/>
              <a:ext cx="10358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login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8739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12192000" cy="914401"/>
            <a:chOff x="0" y="0"/>
            <a:chExt cx="12192000" cy="914401"/>
          </a:xfrm>
        </p:grpSpPr>
        <p:sp>
          <p:nvSpPr>
            <p:cNvPr id="2" name="직사각형 1"/>
            <p:cNvSpPr/>
            <p:nvPr/>
          </p:nvSpPr>
          <p:spPr>
            <a:xfrm>
              <a:off x="0" y="1"/>
              <a:ext cx="12192000" cy="9144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2551" y="0"/>
              <a:ext cx="1774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Pizza8zzo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677187" y="261610"/>
              <a:ext cx="1136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menu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99478" y="261610"/>
              <a:ext cx="1132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order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16960" y="261610"/>
              <a:ext cx="11849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board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087341" y="261610"/>
              <a:ext cx="13131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logout</a:t>
              </a: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069515" y="1176009"/>
            <a:ext cx="3501271" cy="31525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피자사진</a:t>
            </a:r>
            <a:endParaRPr lang="en-US" altLang="ko-KR" sz="40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JS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슬라이드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6096000" y="1176010"/>
            <a:ext cx="4360507" cy="3152568"/>
            <a:chOff x="5204407" y="1335315"/>
            <a:chExt cx="5204619" cy="3589840"/>
          </a:xfrm>
        </p:grpSpPr>
        <p:sp>
          <p:nvSpPr>
            <p:cNvPr id="11" name="직사각형 10"/>
            <p:cNvSpPr/>
            <p:nvPr/>
          </p:nvSpPr>
          <p:spPr>
            <a:xfrm>
              <a:off x="5204407" y="1335315"/>
              <a:ext cx="5196114" cy="35898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204407" y="1346201"/>
              <a:ext cx="5196114" cy="97149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21651" y="1397221"/>
              <a:ext cx="1191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피자토핑</a:t>
              </a:r>
              <a:endPara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94774" y="2370610"/>
              <a:ext cx="4614252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2000" dirty="0" smtClean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 치즈</a:t>
              </a:r>
              <a:r>
                <a:rPr lang="en-US" altLang="ko-KR" sz="2000" dirty="0" smtClean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		1000	</a:t>
              </a:r>
              <a:r>
                <a:rPr lang="ko-KR" altLang="en-US" sz="2000" dirty="0" smtClean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endParaRPr lang="en-US" altLang="ko-KR" sz="20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2000" dirty="0" smtClean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 </a:t>
              </a:r>
              <a:r>
                <a:rPr lang="ko-KR" altLang="en-US" sz="2000" dirty="0" err="1" smtClean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할라피뇨</a:t>
              </a:r>
              <a:r>
                <a:rPr lang="en-US" altLang="ko-KR" sz="2000" dirty="0" smtClean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		1000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2000" dirty="0" smtClean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 불고기</a:t>
              </a:r>
              <a:r>
                <a:rPr lang="en-US" altLang="ko-KR" sz="20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	</a:t>
              </a:r>
              <a:r>
                <a:rPr lang="en-US" altLang="ko-KR" sz="2000" dirty="0" smtClean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	1500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2000" dirty="0" smtClean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 새우</a:t>
              </a:r>
              <a:r>
                <a:rPr lang="en-US" altLang="ko-KR" sz="2000" dirty="0" smtClean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		800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2000" dirty="0" smtClean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 올리브</a:t>
              </a:r>
              <a:r>
                <a:rPr lang="en-US" altLang="ko-KR" sz="2000" dirty="0" smtClean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		700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2000" dirty="0" smtClean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 </a:t>
              </a:r>
              <a:r>
                <a:rPr lang="ko-KR" altLang="en-US" sz="2000" dirty="0" err="1" smtClean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페퍼로니</a:t>
              </a:r>
              <a:r>
                <a:rPr lang="en-US" altLang="ko-KR" sz="2000" dirty="0" smtClean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		1000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2000" dirty="0" smtClean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 </a:t>
              </a:r>
              <a:r>
                <a:rPr lang="ko-KR" altLang="en-US" sz="2000" dirty="0" err="1" smtClean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파프리카</a:t>
              </a:r>
              <a:r>
                <a:rPr lang="en-US" altLang="ko-KR" sz="2000" dirty="0" smtClean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		700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232090" y="1872916"/>
              <a:ext cx="1088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토핑이름</a:t>
              </a:r>
              <a:endPara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649897" y="1903812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가격</a:t>
              </a:r>
              <a:endPara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2063402" y="4691785"/>
            <a:ext cx="1637742" cy="17525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18681" y="4709969"/>
            <a:ext cx="4360507" cy="17525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118681" y="4791134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사이드메뉴</a:t>
            </a:r>
            <a:endParaRPr lang="en-US" altLang="ko-KR" sz="20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63402" y="4791134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사이즈</a:t>
            </a:r>
            <a:endParaRPr lang="en-US" altLang="ko-KR" sz="20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52159" y="4691784"/>
            <a:ext cx="1618627" cy="17525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097583" y="4797801"/>
            <a:ext cx="140378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주문하기</a:t>
            </a:r>
            <a:endParaRPr lang="en-US" altLang="ko-KR" sz="20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05428" y="5291064"/>
            <a:ext cx="14959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체크된 목록</a:t>
            </a:r>
            <a:r>
              <a:rPr lang="en-US" altLang="ko-KR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..?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을 </a:t>
            </a:r>
            <a:r>
              <a:rPr lang="ko-KR" altLang="en-US" sz="12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가져오는게</a:t>
            </a:r>
            <a:endParaRPr lang="en-US" altLang="ko-KR" sz="12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가능할지는</a:t>
            </a:r>
            <a:endParaRPr lang="en-US" altLang="ko-KR" sz="12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잘 모르겠지만</a:t>
            </a:r>
            <a:endParaRPr lang="en-US" altLang="ko-KR" sz="12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일단 넣</a:t>
            </a:r>
            <a:r>
              <a:rPr lang="ko-KR" altLang="en-US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음</a:t>
            </a:r>
            <a:endParaRPr lang="en-US" altLang="ko-KR" sz="12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1987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12192000" cy="914401"/>
            <a:chOff x="0" y="0"/>
            <a:chExt cx="12192000" cy="914401"/>
          </a:xfrm>
        </p:grpSpPr>
        <p:sp>
          <p:nvSpPr>
            <p:cNvPr id="2" name="직사각형 1"/>
            <p:cNvSpPr/>
            <p:nvPr/>
          </p:nvSpPr>
          <p:spPr>
            <a:xfrm>
              <a:off x="0" y="1"/>
              <a:ext cx="12192000" cy="9144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2551" y="0"/>
              <a:ext cx="1774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Pizza8zzo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677187" y="261610"/>
              <a:ext cx="1136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menu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99478" y="261610"/>
              <a:ext cx="1132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order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16960" y="261610"/>
              <a:ext cx="11849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board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087341" y="261610"/>
              <a:ext cx="13131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logout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807396" y="1254706"/>
            <a:ext cx="8579083" cy="54134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1821438" y="1234375"/>
            <a:ext cx="8579083" cy="77590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000973" y="1385478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주문하기</a:t>
            </a:r>
            <a:endParaRPr lang="en-US" altLang="ko-KR" sz="20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15952" y="2887198"/>
            <a:ext cx="664907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  치즈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		1000	1	1000	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수정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변경</a:t>
            </a:r>
            <a:endParaRPr lang="en-US" altLang="ko-KR" sz="14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sz="14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할라피뇨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	1000	2	2000	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수정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변경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  불고기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	1500	1	1500	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수정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변경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  새우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		800	2	1600	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수정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변경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  올리브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	700	1	700	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수정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변경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sz="14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페퍼로니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	1000	3	3000	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수정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변경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sz="14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파프리카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	700	4	2800	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수정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변경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00973" y="2140143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주문번호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93240" y="5724753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가격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: $</a:t>
            </a:r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오조오억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27761" y="2140143"/>
            <a:ext cx="203773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OR202007130001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087341" y="6192466"/>
            <a:ext cx="1191352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결제하기</a:t>
            </a:r>
            <a:endParaRPr lang="en-US" altLang="ko-KR" sz="20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86931" y="2476597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주문내역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15952" y="4581586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받는 사람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91293" y="5218095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받는사람이름</a:t>
            </a:r>
            <a:endParaRPr lang="en-US" altLang="ko-KR" sz="12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73191" y="5555538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받는사람주소</a:t>
            </a:r>
            <a:endParaRPr lang="en-US" altLang="ko-KR" sz="12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64042" y="5938580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받는사람연락</a:t>
            </a:r>
            <a:endParaRPr lang="en-US" altLang="ko-KR" sz="12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27761" y="5258547"/>
            <a:ext cx="3232696" cy="2532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327761" y="5598852"/>
            <a:ext cx="3232696" cy="2532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332055" y="5950462"/>
            <a:ext cx="3232696" cy="2532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875404" y="5281978"/>
            <a:ext cx="2593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머시기머시기</a:t>
            </a:r>
            <a:r>
              <a:rPr lang="ko-KR" altLang="en-US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 규정에 동의한다 □</a:t>
            </a:r>
            <a:endParaRPr lang="en-US" altLang="ko-KR" sz="12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/>
            <a:r>
              <a:rPr lang="ko-KR" altLang="en-US" sz="12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머시기머시기</a:t>
            </a:r>
            <a:r>
              <a:rPr lang="ko-KR" altLang="en-US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 규정에도 동의한다 □</a:t>
            </a:r>
            <a:endParaRPr lang="en-US" altLang="ko-KR" sz="12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091823" y="2887198"/>
            <a:ext cx="1991036" cy="14702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7998581" y="2476597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주문번호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290673" y="3011071"/>
            <a:ext cx="1194558" cy="33855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무통장입금</a:t>
            </a:r>
            <a:endParaRPr lang="en-US" altLang="ko-KR" sz="16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290673" y="3483208"/>
            <a:ext cx="588623" cy="33855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카드</a:t>
            </a:r>
            <a:endParaRPr lang="en-US" altLang="ko-KR" sz="16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290673" y="3955346"/>
            <a:ext cx="992579" cy="33855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삼성페이</a:t>
            </a:r>
            <a:endParaRPr lang="en-US" altLang="ko-KR" sz="16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2791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12192000" cy="914401"/>
            <a:chOff x="0" y="0"/>
            <a:chExt cx="12192000" cy="914401"/>
          </a:xfrm>
        </p:grpSpPr>
        <p:sp>
          <p:nvSpPr>
            <p:cNvPr id="2" name="직사각형 1"/>
            <p:cNvSpPr/>
            <p:nvPr/>
          </p:nvSpPr>
          <p:spPr>
            <a:xfrm>
              <a:off x="0" y="1"/>
              <a:ext cx="12192000" cy="9144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2551" y="0"/>
              <a:ext cx="1774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Pizza8zzo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677187" y="261610"/>
              <a:ext cx="1136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menu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99478" y="261610"/>
              <a:ext cx="1132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order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16960" y="261610"/>
              <a:ext cx="11849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board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087341" y="261610"/>
              <a:ext cx="13131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logout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807396" y="1254706"/>
            <a:ext cx="8579083" cy="54134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1821438" y="1234375"/>
            <a:ext cx="8579083" cy="77590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000973" y="1385478"/>
            <a:ext cx="2784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결제가 완료되었습니다</a:t>
            </a:r>
            <a:endParaRPr lang="en-US" altLang="ko-KR" sz="20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15952" y="2887198"/>
            <a:ext cx="664907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  치즈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		1000	1	1000	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수정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변경</a:t>
            </a:r>
            <a:endParaRPr lang="en-US" altLang="ko-KR" sz="14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sz="14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할라피뇨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	1000	2	2000	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수정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변경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  불고기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	1500	1	1500	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수정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변경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  새우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		800	2	1600	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수정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변경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  올리브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	700	1	700	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수정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변경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sz="14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페퍼로니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	1000	3	3000	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수정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변경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sz="14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파프리카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	700	4	2800	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수정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변경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00973" y="2140143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주문번호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27761" y="2140143"/>
            <a:ext cx="203773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OR202007130001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364797" y="6203696"/>
            <a:ext cx="939681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000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홈으로</a:t>
            </a:r>
            <a:endParaRPr lang="en-US" altLang="ko-KR" sz="20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86931" y="2476597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주문내역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15952" y="4581586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받는 사람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91293" y="5218095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받는사람이름</a:t>
            </a:r>
            <a:endParaRPr lang="en-US" altLang="ko-KR" sz="12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73191" y="5555538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받는사람주소</a:t>
            </a:r>
            <a:endParaRPr lang="en-US" altLang="ko-KR" sz="12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64042" y="5938580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받는사람연락</a:t>
            </a:r>
            <a:endParaRPr lang="en-US" altLang="ko-KR" sz="12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27761" y="5258547"/>
            <a:ext cx="3232696" cy="2532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327761" y="5598852"/>
            <a:ext cx="3232696" cy="2532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332055" y="5950462"/>
            <a:ext cx="3232696" cy="2532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175369" y="2915884"/>
            <a:ext cx="2129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가격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: 	$</a:t>
            </a:r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오조오억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/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결제방법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: 	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삼성페이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6978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12192000" cy="914401"/>
            <a:chOff x="0" y="0"/>
            <a:chExt cx="12192000" cy="914401"/>
          </a:xfrm>
        </p:grpSpPr>
        <p:sp>
          <p:nvSpPr>
            <p:cNvPr id="2" name="직사각형 1"/>
            <p:cNvSpPr/>
            <p:nvPr/>
          </p:nvSpPr>
          <p:spPr>
            <a:xfrm>
              <a:off x="0" y="1"/>
              <a:ext cx="12192000" cy="9144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2551" y="0"/>
              <a:ext cx="1774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Pizza8zzo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677187" y="261610"/>
              <a:ext cx="1136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menu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99478" y="261610"/>
              <a:ext cx="1132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order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16960" y="261610"/>
              <a:ext cx="11849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board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087341" y="261610"/>
              <a:ext cx="13131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logout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2556453" y="1301269"/>
            <a:ext cx="7831250" cy="54126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직사각형 15"/>
          <p:cNvSpPr/>
          <p:nvPr/>
        </p:nvSpPr>
        <p:spPr>
          <a:xfrm>
            <a:off x="2556453" y="1317684"/>
            <a:ext cx="7831250" cy="102814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2733156" y="139460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</a:t>
            </a:r>
            <a:endParaRPr lang="en-US" altLang="ko-KR" sz="20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77187" y="2729166"/>
            <a:ext cx="7710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1.	       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관리자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테스트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01	           2020.07.13.11:17	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94471" y="2352830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작성자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72837" y="1396696"/>
            <a:ext cx="6714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게시판에 관련된 공지사항은 사용하지 않으니 여기다가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공지사항을 작성하는 방향으로 하던가 없애던가 </a:t>
            </a:r>
            <a:endParaRPr lang="en-US" altLang="ko-KR" sz="14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11755" y="235283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제목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54159" y="2352830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작성일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77187" y="2352830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글번호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588725" y="235283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삭제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193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12192000" cy="914401"/>
            <a:chOff x="0" y="0"/>
            <a:chExt cx="12192000" cy="914401"/>
          </a:xfrm>
        </p:grpSpPr>
        <p:sp>
          <p:nvSpPr>
            <p:cNvPr id="2" name="직사각형 1"/>
            <p:cNvSpPr/>
            <p:nvPr/>
          </p:nvSpPr>
          <p:spPr>
            <a:xfrm>
              <a:off x="0" y="1"/>
              <a:ext cx="12192000" cy="9144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2551" y="0"/>
              <a:ext cx="1774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Pizza8zzo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677187" y="261610"/>
              <a:ext cx="1136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menu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99478" y="261610"/>
              <a:ext cx="1132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order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16960" y="261610"/>
              <a:ext cx="11849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board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087341" y="261610"/>
              <a:ext cx="13131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logout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2556453" y="1301269"/>
            <a:ext cx="7831250" cy="54126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직사각형 15"/>
          <p:cNvSpPr/>
          <p:nvPr/>
        </p:nvSpPr>
        <p:spPr>
          <a:xfrm>
            <a:off x="2556453" y="1317684"/>
            <a:ext cx="7831250" cy="102814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2733156" y="139460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</a:t>
            </a:r>
            <a:endParaRPr lang="en-US" altLang="ko-KR" sz="20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72837" y="1396696"/>
            <a:ext cx="6714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게시판에 관련된 공지사항은 사용하지 않으니 여기다가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공지사항을 작성하는 방향으로 하던가 없애던가 </a:t>
            </a:r>
            <a:endParaRPr lang="en-US" altLang="ko-KR" sz="14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04645" y="196917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제목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04644" y="2357712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글내용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407948" y="6313702"/>
            <a:ext cx="86273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글쓰기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43616" y="2913796"/>
            <a:ext cx="7189940" cy="316132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667381" y="2033298"/>
            <a:ext cx="6466175" cy="266879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61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12192000" cy="914401"/>
            <a:chOff x="0" y="0"/>
            <a:chExt cx="12192000" cy="914401"/>
          </a:xfrm>
        </p:grpSpPr>
        <p:sp>
          <p:nvSpPr>
            <p:cNvPr id="2" name="직사각형 1"/>
            <p:cNvSpPr/>
            <p:nvPr/>
          </p:nvSpPr>
          <p:spPr>
            <a:xfrm>
              <a:off x="0" y="1"/>
              <a:ext cx="12192000" cy="9144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2551" y="0"/>
              <a:ext cx="1774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Pizza8zzo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677187" y="261610"/>
              <a:ext cx="1136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menu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99478" y="261610"/>
              <a:ext cx="1132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order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16960" y="261610"/>
              <a:ext cx="11849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board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087341" y="261610"/>
              <a:ext cx="13131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logout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2556453" y="1301269"/>
            <a:ext cx="7831250" cy="54126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직사각형 15"/>
          <p:cNvSpPr/>
          <p:nvPr/>
        </p:nvSpPr>
        <p:spPr>
          <a:xfrm>
            <a:off x="2556453" y="1317684"/>
            <a:ext cx="7831250" cy="102814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2733156" y="139460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</a:t>
            </a:r>
            <a:endParaRPr lang="en-US" altLang="ko-KR" sz="20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72837" y="1396696"/>
            <a:ext cx="6714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게시판에 관련된 공지사항은 사용하지 않으니 여기다가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공지사항을 작성하는 방향으로 하던가 없애던가 </a:t>
            </a:r>
            <a:endParaRPr lang="en-US" altLang="ko-KR" sz="14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04645" y="196917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제목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04644" y="2357712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글내용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51967" y="2812931"/>
            <a:ext cx="7189940" cy="1928583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667381" y="2033298"/>
            <a:ext cx="6466175" cy="266879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966585" y="4280661"/>
            <a:ext cx="1175322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수정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삭제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04645" y="4943716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댓글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951967" y="5380254"/>
            <a:ext cx="7189940" cy="114463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007654" y="5436419"/>
            <a:ext cx="7100021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배범수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붐따ㅋ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						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삭제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2190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174</Words>
  <Application>Microsoft Office PowerPoint</Application>
  <PresentationFormat>와이드스크린</PresentationFormat>
  <Paragraphs>134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HY헤드라인M</vt:lpstr>
      <vt:lpstr>맑은 고딕</vt:lpstr>
      <vt:lpstr>Arial</vt:lpstr>
      <vt:lpstr>Wingdings</vt:lpstr>
      <vt:lpstr>Office 테마</vt:lpstr>
      <vt:lpstr>피자팔조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9</cp:revision>
  <dcterms:created xsi:type="dcterms:W3CDTF">2020-07-13T01:23:07Z</dcterms:created>
  <dcterms:modified xsi:type="dcterms:W3CDTF">2020-07-13T02:28:13Z</dcterms:modified>
</cp:coreProperties>
</file>