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4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298D261-316D-4CD8-8B51-DC21787970FB}">
          <p14:sldIdLst>
            <p14:sldId id="256"/>
          </p14:sldIdLst>
        </p14:section>
        <p14:section name="범수" id="{EA86515E-34F4-4858-AEB3-18307FE7493F}">
          <p14:sldIdLst>
            <p14:sldId id="261"/>
            <p14:sldId id="257"/>
          </p14:sldIdLst>
        </p14:section>
        <p14:section name="태현" id="{4164B8D4-174C-4719-A56E-1CE39F2DF658}">
          <p14:sldIdLst>
            <p14:sldId id="260"/>
            <p14:sldId id="259"/>
            <p14:sldId id="264"/>
          </p14:sldIdLst>
        </p14:section>
        <p14:section name="수현" id="{223BCB35-B137-429B-9C10-22EA064342D5}">
          <p14:sldIdLst>
            <p14:sldId id="25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8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피자팔조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레이아웃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87341" y="26161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login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20697" y="1996754"/>
            <a:ext cx="3546438" cy="3756917"/>
            <a:chOff x="4320697" y="1996754"/>
            <a:chExt cx="3546438" cy="3756917"/>
          </a:xfrm>
        </p:grpSpPr>
        <p:sp>
          <p:nvSpPr>
            <p:cNvPr id="4" name="직사각형 3"/>
            <p:cNvSpPr/>
            <p:nvPr/>
          </p:nvSpPr>
          <p:spPr>
            <a:xfrm>
              <a:off x="4324865" y="1996754"/>
              <a:ext cx="3542270" cy="33151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9403" y="2257946"/>
              <a:ext cx="89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Join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22287" y="3042358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22287" y="3562472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88852" y="306472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4237" y="3598784"/>
              <a:ext cx="558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93783" y="5445894"/>
              <a:ext cx="88998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8229" y="5445893"/>
              <a:ext cx="71365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22287" y="4082586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20697" y="410495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name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22287" y="4593270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0697" y="4615637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PNUM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6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324865" y="1996754"/>
            <a:ext cx="3542270" cy="3756917"/>
            <a:chOff x="4324865" y="1851614"/>
            <a:chExt cx="3542270" cy="3756917"/>
          </a:xfrm>
        </p:grpSpPr>
        <p:grpSp>
          <p:nvGrpSpPr>
            <p:cNvPr id="18" name="그룹 17"/>
            <p:cNvGrpSpPr/>
            <p:nvPr/>
          </p:nvGrpSpPr>
          <p:grpSpPr>
            <a:xfrm>
              <a:off x="4324865" y="1851614"/>
              <a:ext cx="3542270" cy="3315190"/>
              <a:chOff x="4324865" y="1549774"/>
              <a:chExt cx="3542270" cy="331519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324865" y="1549774"/>
                <a:ext cx="3542270" cy="331519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53223" y="2040865"/>
                <a:ext cx="10855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Login</a:t>
                </a: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4547788" y="2984156"/>
                <a:ext cx="3096423" cy="1042086"/>
                <a:chOff x="4441198" y="2984156"/>
                <a:chExt cx="3096423" cy="1042086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115697" y="2984156"/>
                  <a:ext cx="2421924" cy="4448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5115697" y="3581398"/>
                  <a:ext cx="2421924" cy="4448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41386" y="2984156"/>
                  <a:ext cx="417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ID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441198" y="3581398"/>
                  <a:ext cx="5581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PW</a:t>
                  </a: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6193783" y="5300754"/>
              <a:ext cx="88998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8229" y="5300753"/>
              <a:ext cx="71365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87341" y="26161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73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069515" y="1176009"/>
            <a:ext cx="3501271" cy="31525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피자사진</a:t>
            </a:r>
            <a:endParaRPr lang="en-US" altLang="ko-KR" sz="4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JS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슬라이드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096000" y="1176010"/>
            <a:ext cx="4360507" cy="3152568"/>
            <a:chOff x="5204407" y="1335315"/>
            <a:chExt cx="5204619" cy="3589840"/>
          </a:xfrm>
        </p:grpSpPr>
        <p:sp>
          <p:nvSpPr>
            <p:cNvPr id="11" name="직사각형 10"/>
            <p:cNvSpPr/>
            <p:nvPr/>
          </p:nvSpPr>
          <p:spPr>
            <a:xfrm>
              <a:off x="5204407" y="1335315"/>
              <a:ext cx="5196114" cy="35898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04407" y="1346201"/>
              <a:ext cx="5196114" cy="9714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21651" y="1397221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피자토핑</a:t>
              </a:r>
              <a:endPara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4774" y="2370610"/>
              <a:ext cx="4614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치즈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1000	</a:t>
              </a: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2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dirty="0" err="1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할라피뇨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1000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불고기</a:t>
              </a:r>
              <a:r>
                <a:rPr lang="en-US" altLang="ko-KR" sz="20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1500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새우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800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올리브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700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dirty="0" err="1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페퍼로니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1000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dirty="0" err="1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파프리카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700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2090" y="187291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토핑이름</a:t>
              </a:r>
              <a:endPara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49897" y="190381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가격</a:t>
              </a:r>
              <a:endPara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63402" y="4691785"/>
            <a:ext cx="1637742" cy="1752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8681" y="4709969"/>
            <a:ext cx="4360507" cy="1752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18681" y="4791134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사이드메뉴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3402" y="479113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사이즈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2159" y="4691784"/>
            <a:ext cx="1618627" cy="1752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97583" y="4797801"/>
            <a:ext cx="14037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주문하기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5428" y="5291064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체크된 목록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..?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가져오는게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가능할지는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잘 모르겠지만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일단 넣음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98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07396" y="1254706"/>
            <a:ext cx="8579083" cy="5413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821438" y="1234375"/>
            <a:ext cx="8579083" cy="7759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0973" y="138547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주문하기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5952" y="2887198"/>
            <a:ext cx="6649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치즈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1000	1	1000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할라피뇨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2	2000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불고기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1500	1	1500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새우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800	2	1600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올리브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1	700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페퍼로니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3	3000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파프리카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4	2800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0973" y="214014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93240" y="572475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가격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$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오조오억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7761" y="2140143"/>
            <a:ext cx="203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OR202007130001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87341" y="6192466"/>
            <a:ext cx="11913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결제하기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6931" y="24765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주문내역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5952" y="458158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 사람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1293" y="521809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받는사람이름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3191" y="555553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받는사람주소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4042" y="593858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받는사람연락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7761" y="5258547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27761" y="559885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32055" y="595046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404" y="528197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머시기머시기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규정에 동의한다 □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머시기머시기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규정에도 동의한다 □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91823" y="2887198"/>
            <a:ext cx="1991036" cy="1470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998581" y="24765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90673" y="3011071"/>
            <a:ext cx="1194558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무통장입금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90673" y="3483208"/>
            <a:ext cx="588623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카드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90673" y="3955346"/>
            <a:ext cx="99257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삼성페이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07396" y="1254706"/>
            <a:ext cx="8579083" cy="5413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821438" y="1234375"/>
            <a:ext cx="8579083" cy="7759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0973" y="1385478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결제가 완료되었습니다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5952" y="2887198"/>
            <a:ext cx="6649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치즈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1000	1	1000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할라피뇨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2	2000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불고기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1500	1	1500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새우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800	2	1600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올리브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1	700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페퍼로니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3	3000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파프리카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4	2800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0973" y="214014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7761" y="2140143"/>
            <a:ext cx="203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OR202007130001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64797" y="6203696"/>
            <a:ext cx="9396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홈으로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6931" y="24765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주문내역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5952" y="458158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 사람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1293" y="521809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받는사람이름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3191" y="555553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받는사람주소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4042" y="593858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받는사람연락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7761" y="5258547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27761" y="559885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32055" y="595046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175369" y="291588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가격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	$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오조오억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결제방법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	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삼성페이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9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56453" y="1301269"/>
            <a:ext cx="7831250" cy="5412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556453" y="1317684"/>
            <a:ext cx="7831250" cy="10281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733156" y="139460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7187" y="2729166"/>
            <a:ext cx="771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1.	     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01	           2020.07.13.11:17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471" y="23528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2837" y="1396696"/>
            <a:ext cx="67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게시판에 관련된 공지사항은 사용하지 않으니 여기다가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공지사항을 작성하는 방향으로 하던가 없애던가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1755" y="235283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159" y="23528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작성일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7187" y="23528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88725" y="235283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9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56453" y="1301269"/>
            <a:ext cx="7831250" cy="5412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556453" y="1317684"/>
            <a:ext cx="7831250" cy="10281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733156" y="139460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2837" y="1396696"/>
            <a:ext cx="67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게시판에 관련된 공지사항은 사용하지 않으니 여기다가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공지사항을 작성하는 방향으로 하던가 없애던가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4645" y="196917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4644" y="23577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글내용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07948" y="6313702"/>
            <a:ext cx="8627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글쓰기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43616" y="2913796"/>
            <a:ext cx="7189940" cy="316132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67381" y="2033298"/>
            <a:ext cx="6466175" cy="2668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56453" y="1301269"/>
            <a:ext cx="7831250" cy="5412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556453" y="1317684"/>
            <a:ext cx="7831250" cy="10281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733156" y="139460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2837" y="1396696"/>
            <a:ext cx="67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게시판에 관련된 공지사항은 사용하지 않으니 여기다가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공지사항을 작성하는 방향으로 하던가 없애던가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4645" y="196917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4644" y="23577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글내용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51967" y="2812931"/>
            <a:ext cx="7189940" cy="192858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67381" y="2033298"/>
            <a:ext cx="6466175" cy="2668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66585" y="4280661"/>
            <a:ext cx="117532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645" y="49437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댓글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51967" y="5380254"/>
            <a:ext cx="7189940" cy="114463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7654" y="5436419"/>
            <a:ext cx="710002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배범수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붐따ㅋ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				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19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174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Arial</vt:lpstr>
      <vt:lpstr>Wingdings</vt:lpstr>
      <vt:lpstr>Office 테마</vt:lpstr>
      <vt:lpstr>피자팔조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2020-07-13T01:23:07Z</dcterms:created>
  <dcterms:modified xsi:type="dcterms:W3CDTF">2020-07-13T02:35:58Z</dcterms:modified>
</cp:coreProperties>
</file>