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1" r:id="rId5"/>
    <p:sldId id="269" r:id="rId6"/>
    <p:sldId id="270" r:id="rId7"/>
    <p:sldId id="272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4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8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0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0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8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62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7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9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9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A78BB-F5A8-4453-91AD-3C7E19567FD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96C38-7A5A-40AC-A2BB-79A39E0C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2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334780"/>
            <a:ext cx="36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전태현 오수현 배범수</a:t>
            </a:r>
            <a:endParaRPr lang="ko-KR" altLang="en-US" sz="2800" dirty="0">
              <a:ln>
                <a:solidFill>
                  <a:srgbClr val="FFC000">
                    <a:alpha val="0"/>
                  </a:srgb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672054" y="1296660"/>
            <a:ext cx="4083490" cy="4083490"/>
          </a:xfrm>
          <a:prstGeom prst="ellipse">
            <a:avLst/>
          </a:prstGeom>
          <a:solidFill>
            <a:schemeClr val="accent4">
              <a:alpha val="58000"/>
            </a:schemeClr>
          </a:solidFill>
          <a:ln>
            <a:solidFill>
              <a:schemeClr val="accent4">
                <a:shade val="50000"/>
                <a:alpha val="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피자</a:t>
            </a:r>
            <a:r>
              <a:rPr lang="en-US" altLang="ko-KR" sz="54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54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en-US" altLang="ko-KR" sz="54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피자 주문 시스템</a:t>
            </a:r>
            <a:endParaRPr lang="ko-KR" altLang="en-US" dirty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9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보완해야 할 사항</a:t>
            </a:r>
            <a:endParaRPr lang="en-US" altLang="ko-KR" sz="36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 (</a:t>
            </a:r>
            <a:r>
              <a:rPr lang="ko-KR" altLang="en-US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임시</a:t>
            </a:r>
            <a:r>
              <a:rPr lang="en-US" altLang="ko-KR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36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681" y="1331613"/>
            <a:ext cx="50439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개요</a:t>
            </a:r>
            <a:endParaRPr lang="en-US" altLang="ko-KR" sz="2400" dirty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명칭 및 기간 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목적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개발 환경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r>
              <a:rPr lang="en-US" altLang="ko-KR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2. 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설계 사양서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en-US" altLang="ko-KR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ERD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네이밍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 구조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테이블 구조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r>
              <a:rPr lang="en-US" altLang="ko-KR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3. 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내용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주요 기능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971550" lvl="1" indent="-514350">
              <a:buAutoNum type="arabicParenBoth"/>
            </a:pP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주요 화면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r>
              <a:rPr lang="en-US" altLang="ko-KR" sz="2400" dirty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4</a:t>
            </a:r>
            <a:r>
              <a:rPr lang="en-US" altLang="ko-KR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. 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보완해야 할 사항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r>
              <a:rPr lang="en-US" altLang="ko-KR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5. </a:t>
            </a:r>
            <a:r>
              <a:rPr lang="ko-KR" altLang="en-US" sz="2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후기</a:t>
            </a:r>
            <a:endParaRPr lang="en-US" altLang="ko-KR" sz="2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40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2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5060" y="1887715"/>
            <a:ext cx="52233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Pizza8zzo </a:t>
            </a:r>
            <a:r>
              <a:rPr lang="en-US" altLang="ko-KR" sz="32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피자</a:t>
            </a:r>
            <a:r>
              <a:rPr lang="en-US" altLang="ko-KR" sz="32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32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32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피자 주문 시스템</a:t>
            </a:r>
            <a:endParaRPr lang="en-US" altLang="ko-KR" sz="20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로그인 시스템</a:t>
            </a:r>
            <a:r>
              <a:rPr lang="en-US" altLang="ko-KR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(</a:t>
            </a:r>
            <a:r>
              <a:rPr lang="ko-KR" altLang="en-US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회원가입</a:t>
            </a:r>
            <a:r>
              <a:rPr lang="en-US" altLang="ko-KR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고객센터</a:t>
            </a:r>
            <a:r>
              <a:rPr lang="en-US" altLang="ko-KR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(Q&amp;A)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ko-KR" sz="1600" dirty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기간</a:t>
            </a:r>
            <a:r>
              <a:rPr lang="en-US" altLang="ko-KR" sz="20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: </a:t>
            </a:r>
            <a:r>
              <a:rPr lang="en-US" altLang="ko-KR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25</a:t>
            </a:r>
            <a:r>
              <a:rPr lang="ko-KR" altLang="en-US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일</a:t>
            </a:r>
            <a:endParaRPr lang="en-US" altLang="ko-KR" sz="2000" dirty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2020.07.08 ~ 07.31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ko-KR" sz="16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프로젝트 </a:t>
            </a:r>
            <a:r>
              <a:rPr lang="ko-KR" altLang="en-US" sz="20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목표</a:t>
            </a:r>
            <a:endParaRPr lang="en-US" altLang="ko-KR" sz="20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반응형</a:t>
            </a:r>
            <a:r>
              <a:rPr lang="ko-KR" altLang="en-US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 웹 페이지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수업에서 배운 내용 활용</a:t>
            </a:r>
          </a:p>
          <a:p>
            <a:pPr lvl="2"/>
            <a:r>
              <a:rPr lang="en-US" altLang="ko-KR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(</a:t>
            </a:r>
            <a:r>
              <a:rPr lang="ko-KR" altLang="en-US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로그인 및 게시판 화면구현</a:t>
            </a:r>
            <a:r>
              <a:rPr lang="en-US" altLang="ko-KR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, </a:t>
            </a:r>
            <a:r>
              <a:rPr lang="ko-KR" altLang="en-US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랜덤번호 </a:t>
            </a:r>
            <a:r>
              <a:rPr lang="ko-KR" altLang="en-US" sz="1050" i="1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추출기</a:t>
            </a:r>
            <a:r>
              <a:rPr lang="ko-KR" altLang="en-US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 등</a:t>
            </a:r>
            <a:r>
              <a:rPr lang="en-US" altLang="ko-KR" sz="1050" i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2541" y="909337"/>
            <a:ext cx="50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명칭 및 기간</a:t>
            </a:r>
            <a:endParaRPr lang="en-US" altLang="ko-KR" sz="24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9107"/>
            <a:ext cx="6612556" cy="40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2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541" y="909337"/>
            <a:ext cx="50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목표 구현 기능</a:t>
            </a:r>
            <a:endParaRPr lang="en-US" altLang="ko-KR" sz="24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48422" y="2313275"/>
            <a:ext cx="10384148" cy="3306936"/>
            <a:chOff x="759690" y="2029496"/>
            <a:chExt cx="10384148" cy="3306936"/>
          </a:xfrm>
        </p:grpSpPr>
        <p:sp>
          <p:nvSpPr>
            <p:cNvPr id="7" name="직사각형 6"/>
            <p:cNvSpPr/>
            <p:nvPr/>
          </p:nvSpPr>
          <p:spPr>
            <a:xfrm>
              <a:off x="759691" y="3159593"/>
              <a:ext cx="143231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9690" y="2032974"/>
              <a:ext cx="143231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회원가입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74616" y="3171876"/>
              <a:ext cx="232134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메인 메뉴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690" y="4382325"/>
              <a:ext cx="143231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상단바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56226" y="4395305"/>
              <a:ext cx="143231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피자선택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56225" y="3159592"/>
              <a:ext cx="143231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주문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74616" y="4382325"/>
              <a:ext cx="2321347" cy="662473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Q&amp;A(</a:t>
              </a:r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게시판</a:t>
              </a:r>
              <a:r>
                <a:rPr lang="en-US" altLang="ko-KR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56224" y="2029496"/>
              <a:ext cx="1432317" cy="66247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장바구니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3597" y="3827455"/>
              <a:ext cx="2676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로그인 필터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63929" y="4382325"/>
              <a:ext cx="23235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피자 </a:t>
              </a:r>
              <a:r>
                <a:rPr lang="ko-KR" altLang="en-US" sz="1400" dirty="0" err="1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토핑</a:t>
              </a: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 선택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사이드메뉴 선택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음료 선택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err="1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주문표</a:t>
              </a: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 작성</a:t>
              </a:r>
              <a:r>
                <a:rPr lang="en-US" altLang="ko-KR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(</a:t>
              </a: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쿼리 저장</a:t>
              </a:r>
              <a:r>
                <a:rPr lang="en-US" altLang="ko-KR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63929" y="3134552"/>
              <a:ext cx="28799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주문 조회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주문 수정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결제</a:t>
              </a:r>
              <a:endPara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최종 주문 반영</a:t>
              </a:r>
              <a:r>
                <a:rPr lang="en-US" altLang="ko-KR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(</a:t>
              </a:r>
              <a:r>
                <a:rPr lang="ko-KR" altLang="en-US" sz="1400" dirty="0" err="1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커밋</a:t>
              </a:r>
              <a:r>
                <a:rPr lang="en-US" altLang="ko-KR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,</a:t>
              </a:r>
              <a:r>
                <a:rPr lang="ko-KR" altLang="en-US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n>
                    <a:solidFill>
                      <a:srgbClr val="FFC000">
                        <a:alpha val="0"/>
                      </a:srgbClr>
                    </a:solidFill>
                  </a:ln>
                  <a:latin typeface="+mj-ea"/>
                  <a:ea typeface="+mj-ea"/>
                </a:rPr>
                <a:t>DB)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74615" y="2029496"/>
              <a:ext cx="2321348" cy="66247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rgbClr val="FFC000">
                  <a:alpha val="0"/>
                </a:srgb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관리자</a:t>
              </a:r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000" dirty="0" smtClean="0">
                  <a:ln w="0">
                    <a:solidFill>
                      <a:srgbClr val="FFC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메뉴</a:t>
              </a:r>
              <a:endParaRPr lang="en-US" altLang="ko-KR" sz="20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166526" y="676876"/>
            <a:ext cx="323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※ </a:t>
            </a: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반투명 메뉴는 구상단계에서 멈춤 </a:t>
            </a:r>
            <a:endParaRPr lang="en-US" altLang="ko-KR" sz="1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680739" y="3648056"/>
            <a:ext cx="1100831" cy="20302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4511276" y="4274453"/>
            <a:ext cx="627486" cy="19800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2002367">
            <a:off x="5905578" y="4290107"/>
            <a:ext cx="1374480" cy="22048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6200000">
            <a:off x="7447371" y="4293462"/>
            <a:ext cx="627486" cy="19800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1709055" y="3114055"/>
            <a:ext cx="462236" cy="18562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63347" y="5341557"/>
            <a:ext cx="287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게시판 목록 구현</a:t>
            </a:r>
            <a:endParaRPr lang="en-US" altLang="ko-KR" sz="1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새 글 작성</a:t>
            </a:r>
            <a:endParaRPr lang="en-US" altLang="ko-KR" sz="1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게시글</a:t>
            </a: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 조회</a:t>
            </a:r>
            <a:endParaRPr lang="en-US" altLang="ko-KR" sz="1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답글</a:t>
            </a: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 혹은 </a:t>
            </a:r>
            <a:r>
              <a:rPr lang="ko-KR" altLang="en-US" sz="1400" dirty="0" err="1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댓글</a:t>
            </a:r>
            <a:r>
              <a:rPr lang="ko-KR" altLang="en-US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 작성 기능</a:t>
            </a:r>
            <a:endParaRPr lang="en-US" altLang="ko-KR" sz="1400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83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2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16703"/>
              </p:ext>
            </p:extLst>
          </p:nvPr>
        </p:nvGraphicFramePr>
        <p:xfrm>
          <a:off x="332541" y="1617867"/>
          <a:ext cx="8252672" cy="49543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1584"/>
                <a:gridCol w="1031584"/>
                <a:gridCol w="1031584"/>
                <a:gridCol w="1031584"/>
                <a:gridCol w="1094900"/>
                <a:gridCol w="968268"/>
                <a:gridCol w="1031584"/>
                <a:gridCol w="1031584"/>
              </a:tblGrid>
              <a:tr h="321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1582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계획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레이아웃 설계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역할분배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화면 레이아웃</a:t>
                      </a:r>
                      <a:r>
                        <a:rPr lang="en-US" altLang="ko-KR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HTML)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altLang="ko-KR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en-US" altLang="ko-KR" sz="1050" baseline="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메뉴 화면제작</a:t>
                      </a:r>
                      <a:endParaRPr lang="ko-KR" altLang="en-US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피드백 및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방향성 수정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ko-KR" altLang="en-US" sz="105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레이아웃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페이지구성</a:t>
                      </a:r>
                      <a:r>
                        <a:rPr lang="en-US" altLang="ko-KR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(HTML)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altLang="ko-KR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en-US" altLang="ko-KR" sz="1050" baseline="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50" baseline="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변수이름 통일 </a:t>
                      </a:r>
                      <a:endParaRPr lang="ko-KR" altLang="en-US" sz="105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차 완성</a:t>
                      </a:r>
                      <a:endParaRPr lang="en-US" altLang="ko-KR" sz="1100" b="1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(DB/</a:t>
                      </a:r>
                      <a:r>
                        <a:rPr lang="en-US" altLang="ko-KR" sz="8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Servlet /</a:t>
                      </a:r>
                      <a:r>
                        <a:rPr lang="ko-KR" altLang="en-US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JSP)</a:t>
                      </a:r>
                    </a:p>
                    <a:p>
                      <a:pPr latinLnBrk="1"/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기획서</a:t>
                      </a:r>
                      <a:r>
                        <a:rPr lang="en-US" altLang="ko-KR" sz="8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제작</a:t>
                      </a:r>
                      <a:r>
                        <a:rPr lang="en-US" altLang="ko-KR" sz="8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aseline="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50" baseline="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1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b="1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ko-KR" altLang="en-US" sz="11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완성</a:t>
                      </a:r>
                      <a:endParaRPr lang="en-US" altLang="ko-KR" sz="1100" b="1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차 보완 </a:t>
                      </a:r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스프링</a:t>
                      </a:r>
                      <a:r>
                        <a:rPr lang="en-US" altLang="ko-KR" sz="8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  <a:p>
                      <a:pPr latinLnBrk="1"/>
                      <a:r>
                        <a:rPr lang="ko-KR" altLang="en-US" sz="11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최종 완성</a:t>
                      </a:r>
                      <a:endParaRPr lang="en-US" altLang="ko-KR" sz="1100" b="1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(HTML/CSS/JS)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(PPT)</a:t>
                      </a:r>
                      <a:endParaRPr lang="ko-KR" altLang="en-US" sz="80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  <a:p>
                      <a:pPr latinLnBrk="1"/>
                      <a:r>
                        <a:rPr lang="ko-KR" altLang="en-US" sz="105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발표준비</a:t>
                      </a:r>
                      <a:endParaRPr lang="en-US" altLang="ko-KR" sz="105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대본</a:t>
                      </a:r>
                      <a:r>
                        <a:rPr lang="en-US" altLang="ko-KR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ko-KR" altLang="en-US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800" dirty="0" smtClean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제출자료</a:t>
                      </a:r>
                      <a:r>
                        <a:rPr lang="ko-KR" altLang="en-US" sz="80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8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  <a:p>
                      <a:pPr latinLnBrk="1"/>
                      <a:r>
                        <a:rPr lang="ko-KR" altLang="en-US" sz="1400" b="1" dirty="0" smtClean="0">
                          <a:ln>
                            <a:solidFill>
                              <a:schemeClr val="accent4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</a:rPr>
                        <a:t>발표회</a:t>
                      </a:r>
                      <a:endParaRPr lang="ko-KR" altLang="en-US" sz="1400" b="1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solidFill>
                            <a:schemeClr val="accent4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2541" y="909337"/>
            <a:ext cx="50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프로젝트 계획 일정</a:t>
            </a:r>
            <a:endParaRPr lang="en-US" altLang="ko-KR" sz="24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2547" y="3998784"/>
            <a:ext cx="6226633" cy="2411640"/>
            <a:chOff x="332547" y="3998784"/>
            <a:chExt cx="6226633" cy="2411640"/>
          </a:xfrm>
        </p:grpSpPr>
        <p:sp>
          <p:nvSpPr>
            <p:cNvPr id="2" name="직사각형 1"/>
            <p:cNvSpPr/>
            <p:nvPr/>
          </p:nvSpPr>
          <p:spPr>
            <a:xfrm>
              <a:off x="332547" y="3998784"/>
              <a:ext cx="5221230" cy="9625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2547" y="5129341"/>
              <a:ext cx="5221230" cy="9625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66787" y="6308023"/>
              <a:ext cx="3118586" cy="1024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53777" y="450446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정보처리기사실기</a:t>
              </a:r>
              <a:endPara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134375" y="1569741"/>
            <a:ext cx="2646041" cy="15392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전태현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조장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JSP/Servlet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34374" y="3277301"/>
            <a:ext cx="2646041" cy="15392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오수현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PPT /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기획서 작성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ERD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작성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34373" y="4984862"/>
            <a:ext cx="2646041" cy="15392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배범수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화면 레이아웃 설계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테이블 생성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발표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2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33" y="662473"/>
            <a:ext cx="9908734" cy="61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2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541" y="909337"/>
            <a:ext cx="50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개발 환경 </a:t>
            </a:r>
            <a:r>
              <a:rPr lang="en-US" altLang="ko-KR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필요 기술 </a:t>
            </a:r>
            <a:endParaRPr lang="en-US" altLang="ko-KR" sz="2400" b="1" dirty="0" smtClean="0">
              <a:ln>
                <a:solidFill>
                  <a:srgbClr val="FFC0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62" y="1512413"/>
            <a:ext cx="287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DB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JSP/Servlet(Dao)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Spring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+mj-ea"/>
                <a:ea typeface="+mj-ea"/>
              </a:rPr>
              <a:t>Html/JS</a:t>
            </a:r>
          </a:p>
        </p:txBody>
      </p:sp>
    </p:spTree>
    <p:extLst>
      <p:ext uri="{BB962C8B-B14F-4D97-AF65-F5344CB8AC3E}">
        <p14:creationId xmlns:p14="http://schemas.microsoft.com/office/powerpoint/2010/main" val="17642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사양서</a:t>
            </a:r>
            <a:endParaRPr lang="en-US" altLang="ko-KR" sz="36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9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600" dirty="0" smtClean="0">
                <a:ln w="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내용</a:t>
            </a:r>
            <a:endParaRPr lang="en-US" altLang="ko-KR" sz="3600" dirty="0" smtClean="0">
              <a:ln w="0">
                <a:solidFill>
                  <a:srgbClr val="FFC000">
                    <a:alpha val="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4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328</Words>
  <Application>Microsoft Office PowerPoint</Application>
  <PresentationFormat>와이드스크린</PresentationFormat>
  <Paragraphs>141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</dc:title>
  <dc:creator>Windows 사용자</dc:creator>
  <cp:lastModifiedBy>Windows 사용자</cp:lastModifiedBy>
  <cp:revision>27</cp:revision>
  <dcterms:created xsi:type="dcterms:W3CDTF">2020-07-08T05:15:03Z</dcterms:created>
  <dcterms:modified xsi:type="dcterms:W3CDTF">2020-07-09T04:18:53Z</dcterms:modified>
</cp:coreProperties>
</file>