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1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5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2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9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07A1-CBC2-4F7D-A4A4-2683042F62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452D-4B1E-47E5-B93C-3640E730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8174" y="2479589"/>
            <a:ext cx="4497858" cy="1087394"/>
          </a:xfrm>
          <a:solidFill>
            <a:schemeClr val="tx1"/>
          </a:solidFill>
        </p:spPr>
        <p:txBody>
          <a:bodyPr/>
          <a:lstStyle/>
          <a:p>
            <a:r>
              <a:rPr lang="ko-KR" alt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로그인하기</a:t>
            </a:r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8885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로그인하기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로그인하기</dc:title>
  <dc:creator>Windows 사용자</dc:creator>
  <cp:lastModifiedBy>Windows 사용자</cp:lastModifiedBy>
  <cp:revision>2</cp:revision>
  <dcterms:created xsi:type="dcterms:W3CDTF">2020-07-27T06:31:16Z</dcterms:created>
  <dcterms:modified xsi:type="dcterms:W3CDTF">2020-07-27T07:02:59Z</dcterms:modified>
</cp:coreProperties>
</file>