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5" r:id="rId4"/>
    <p:sldId id="264" r:id="rId5"/>
    <p:sldId id="262" r:id="rId6"/>
    <p:sldId id="257" r:id="rId7"/>
    <p:sldId id="261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4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B16F-0858-4CED-B083-DFE290B71A9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B888-090C-4D4E-89B4-D8766891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6433" cy="44074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935" y="5658230"/>
            <a:ext cx="897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메인 포스트 페이지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사용자가 작성한 포스트의 목록과 사용자가 </a:t>
            </a:r>
            <a:r>
              <a:rPr lang="ko-KR" altLang="en-US" dirty="0" err="1" smtClean="0"/>
              <a:t>팔로우한</a:t>
            </a:r>
            <a:r>
              <a:rPr lang="ko-KR" altLang="en-US" dirty="0" smtClean="0"/>
              <a:t> 사람들의 포스트 확인가능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상단의 </a:t>
            </a:r>
            <a:r>
              <a:rPr lang="ko-KR" altLang="en-US" dirty="0" err="1" smtClean="0"/>
              <a:t>검색창에서</a:t>
            </a:r>
            <a:r>
              <a:rPr lang="ko-KR" altLang="en-US" dirty="0" smtClean="0"/>
              <a:t> 아이디로 다른 </a:t>
            </a:r>
            <a:r>
              <a:rPr lang="ko-KR" altLang="en-US" dirty="0" err="1" smtClean="0"/>
              <a:t>사용가</a:t>
            </a:r>
            <a:r>
              <a:rPr lang="ko-KR" altLang="en-US" dirty="0" smtClean="0"/>
              <a:t> 검색 가능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5B6E10-A36E-4705-A29D-937833E9FF82}"/>
              </a:ext>
            </a:extLst>
          </p:cNvPr>
          <p:cNvSpPr txBox="1"/>
          <p:nvPr/>
        </p:nvSpPr>
        <p:spPr>
          <a:xfrm>
            <a:off x="6989935" y="914894"/>
            <a:ext cx="520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프로젝트명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영문명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통그라미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Tongami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개발자소개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전태현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이재원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배범수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이강민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조영민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컨셉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주변 지인들과의 소통을 위한 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SNS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사이트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5B6E10-A36E-4705-A29D-937833E9FF82}"/>
              </a:ext>
            </a:extLst>
          </p:cNvPr>
          <p:cNvSpPr txBox="1"/>
          <p:nvPr/>
        </p:nvSpPr>
        <p:spPr>
          <a:xfrm>
            <a:off x="6989935" y="2858028"/>
            <a:ext cx="504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주요기능 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포스트 작성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팔로우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기능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좋아요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댓글작성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관리자 화면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다크모드</a:t>
            </a:r>
            <a:r>
              <a:rPr lang="en-US" altLang="ko-KR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아이디 검색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10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3536" cy="5131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721" y="5561045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ERD</a:t>
            </a:r>
          </a:p>
        </p:txBody>
      </p:sp>
    </p:spTree>
    <p:extLst>
      <p:ext uri="{BB962C8B-B14F-4D97-AF65-F5344CB8AC3E}">
        <p14:creationId xmlns:p14="http://schemas.microsoft.com/office/powerpoint/2010/main" val="33870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1" y="5561045"/>
            <a:ext cx="89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로그인 및 회원가입 기능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7956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721" y="5561045"/>
            <a:ext cx="89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회원가입 양식 페이지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90"/>
            <a:ext cx="10193587" cy="4979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3587" cy="49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721" y="5561045"/>
            <a:ext cx="89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개인정보 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개인정보 수정 페이지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40"/>
            <a:ext cx="9305807" cy="45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721" y="5561045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작성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포스트 작성 페이지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다수의 사진첨부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9212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92430" cy="517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721" y="5561045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댓글기능</a:t>
            </a:r>
            <a:r>
              <a:rPr lang="en-US" altLang="ko-KR" dirty="0" smtClean="0"/>
              <a:t>  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 및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목록 확인가능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803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33037" cy="4516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721" y="5561045"/>
            <a:ext cx="89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다크모드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시각 보호를 위한 </a:t>
            </a:r>
            <a:r>
              <a:rPr lang="ko-KR" altLang="en-US" dirty="0" err="1" smtClean="0"/>
              <a:t>다크모드</a:t>
            </a:r>
            <a:r>
              <a:rPr lang="ko-KR" altLang="en-US" dirty="0" smtClean="0"/>
              <a:t> 기능의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55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721" y="5561045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화면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관리자 권한으로 회원 관리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2548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721" y="5561045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사이드 </a:t>
            </a:r>
            <a:r>
              <a:rPr lang="ko-KR" altLang="en-US" dirty="0" err="1" smtClean="0"/>
              <a:t>메뉴바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사이드 메뉴로 포스트 작성과 로그아웃 </a:t>
            </a:r>
            <a:r>
              <a:rPr lang="ko-KR" altLang="en-US" dirty="0" err="1" smtClean="0"/>
              <a:t>다크모드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온오프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3070" cy="36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162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2020-10-23T02:18:29Z</dcterms:created>
  <dcterms:modified xsi:type="dcterms:W3CDTF">2020-10-23T02:49:34Z</dcterms:modified>
</cp:coreProperties>
</file>