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1198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61" d="100"/>
          <a:sy n="161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706933"/>
            <a:ext cx="520184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268784"/>
            <a:ext cx="458986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012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29978"/>
            <a:ext cx="1319585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29978"/>
            <a:ext cx="3882256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841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02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076899"/>
            <a:ext cx="5278339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890725"/>
            <a:ext cx="5278339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54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149890"/>
            <a:ext cx="2600921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149890"/>
            <a:ext cx="2600921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29979"/>
            <a:ext cx="5278339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058899"/>
            <a:ext cx="258896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577849"/>
            <a:ext cx="2588967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058899"/>
            <a:ext cx="26017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577849"/>
            <a:ext cx="260171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04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78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59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621942"/>
            <a:ext cx="3098155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40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972"/>
            <a:ext cx="1973799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621942"/>
            <a:ext cx="3098155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295877"/>
            <a:ext cx="1973799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09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29979"/>
            <a:ext cx="5278339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149890"/>
            <a:ext cx="5278339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A2A4-0416-F74E-9DDA-E3D7BFF25607}" type="datetimeFigureOut">
              <a:rPr kumimoji="1" lang="ko-Kore-KR" altLang="en-US" smtClean="0"/>
              <a:t>2022. 12. 19.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003619"/>
            <a:ext cx="206543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003619"/>
            <a:ext cx="13769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58FF-B528-3642-AB09-3315A64960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95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7EAAD79-1CCF-0D1D-D705-9A384F7AF51C}"/>
              </a:ext>
            </a:extLst>
          </p:cNvPr>
          <p:cNvGrpSpPr/>
          <p:nvPr/>
        </p:nvGrpSpPr>
        <p:grpSpPr>
          <a:xfrm>
            <a:off x="2178018" y="1489875"/>
            <a:ext cx="1339212" cy="2262957"/>
            <a:chOff x="3771900" y="1786134"/>
            <a:chExt cx="1339212" cy="22629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7910BA-2488-C1B9-97B0-FD31E43621B5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평행 사변형[P] 23">
              <a:extLst>
                <a:ext uri="{FF2B5EF4-FFF2-40B4-BE49-F238E27FC236}">
                  <a16:creationId xmlns:a16="http://schemas.microsoft.com/office/drawing/2014/main" id="{576BBB65-3ABA-4711-638F-F26A01DEFC82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평행 사변형[P] 24">
              <a:extLst>
                <a:ext uri="{FF2B5EF4-FFF2-40B4-BE49-F238E27FC236}">
                  <a16:creationId xmlns:a16="http://schemas.microsoft.com/office/drawing/2014/main" id="{793FF201-CE24-5B38-E485-46B4F6342CF6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E261DE-4AD3-4CE8-9D92-62F9CF9AA544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평행 사변형[P] 26">
              <a:extLst>
                <a:ext uri="{FF2B5EF4-FFF2-40B4-BE49-F238E27FC236}">
                  <a16:creationId xmlns:a16="http://schemas.microsoft.com/office/drawing/2014/main" id="{9A6154C2-F86C-C520-C4A9-AD3A5C82C59E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4CEC-5C1E-94F0-D987-3B5F414266D2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평행 사변형[P] 28">
              <a:extLst>
                <a:ext uri="{FF2B5EF4-FFF2-40B4-BE49-F238E27FC236}">
                  <a16:creationId xmlns:a16="http://schemas.microsoft.com/office/drawing/2014/main" id="{EB5AB368-7E26-B7C2-EFE1-31B3CF0F33BD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평행 사변형[P] 29">
              <a:extLst>
                <a:ext uri="{FF2B5EF4-FFF2-40B4-BE49-F238E27FC236}">
                  <a16:creationId xmlns:a16="http://schemas.microsoft.com/office/drawing/2014/main" id="{AAA022D2-051E-1F45-4094-FBB5BCA40D50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평행 사변형[P] 30">
              <a:extLst>
                <a:ext uri="{FF2B5EF4-FFF2-40B4-BE49-F238E27FC236}">
                  <a16:creationId xmlns:a16="http://schemas.microsoft.com/office/drawing/2014/main" id="{89E5BEA4-56E2-0B3F-5642-728F4D7510AE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평행 사변형[P] 31">
              <a:extLst>
                <a:ext uri="{FF2B5EF4-FFF2-40B4-BE49-F238E27FC236}">
                  <a16:creationId xmlns:a16="http://schemas.microsoft.com/office/drawing/2014/main" id="{B24F367D-DC19-D507-68F5-031A5AEF9822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평행 사변형[P] 33">
              <a:extLst>
                <a:ext uri="{FF2B5EF4-FFF2-40B4-BE49-F238E27FC236}">
                  <a16:creationId xmlns:a16="http://schemas.microsoft.com/office/drawing/2014/main" id="{CA7EB9BE-A18B-65AD-8A12-02A87C545356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88B0461-8946-B4F4-4670-16A498B75394}"/>
              </a:ext>
            </a:extLst>
          </p:cNvPr>
          <p:cNvGrpSpPr/>
          <p:nvPr/>
        </p:nvGrpSpPr>
        <p:grpSpPr>
          <a:xfrm>
            <a:off x="2809460" y="1489875"/>
            <a:ext cx="1339212" cy="2262957"/>
            <a:chOff x="3771900" y="1786134"/>
            <a:chExt cx="1339212" cy="226295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041A06E-595D-EA2A-8027-C8B996E281F0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평행 사변형[P] 37">
              <a:extLst>
                <a:ext uri="{FF2B5EF4-FFF2-40B4-BE49-F238E27FC236}">
                  <a16:creationId xmlns:a16="http://schemas.microsoft.com/office/drawing/2014/main" id="{3976CE82-4DA7-0755-86FA-91A86600C81B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평행 사변형[P] 38">
              <a:extLst>
                <a:ext uri="{FF2B5EF4-FFF2-40B4-BE49-F238E27FC236}">
                  <a16:creationId xmlns:a16="http://schemas.microsoft.com/office/drawing/2014/main" id="{66C18B28-346B-D562-30FB-1C6EA5E2194E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43EC08-EE36-C9CB-FA25-A090C033E95B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평행 사변형[P] 40">
              <a:extLst>
                <a:ext uri="{FF2B5EF4-FFF2-40B4-BE49-F238E27FC236}">
                  <a16:creationId xmlns:a16="http://schemas.microsoft.com/office/drawing/2014/main" id="{7255C572-F7BF-525D-A970-1DA47BE32698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B6839A-3AF2-9801-4950-77A090481688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평행 사변형[P] 42">
              <a:extLst>
                <a:ext uri="{FF2B5EF4-FFF2-40B4-BE49-F238E27FC236}">
                  <a16:creationId xmlns:a16="http://schemas.microsoft.com/office/drawing/2014/main" id="{B71E8930-A256-B486-EFD2-7AC24E540506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평행 사변형[P] 43">
              <a:extLst>
                <a:ext uri="{FF2B5EF4-FFF2-40B4-BE49-F238E27FC236}">
                  <a16:creationId xmlns:a16="http://schemas.microsoft.com/office/drawing/2014/main" id="{9A54AA48-2445-1EB6-0519-7DED8E33A4D0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평행 사변형[P] 44">
              <a:extLst>
                <a:ext uri="{FF2B5EF4-FFF2-40B4-BE49-F238E27FC236}">
                  <a16:creationId xmlns:a16="http://schemas.microsoft.com/office/drawing/2014/main" id="{8A66B25B-068F-883E-0B13-C5B0E32D0966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평행 사변형[P] 45">
              <a:extLst>
                <a:ext uri="{FF2B5EF4-FFF2-40B4-BE49-F238E27FC236}">
                  <a16:creationId xmlns:a16="http://schemas.microsoft.com/office/drawing/2014/main" id="{DFB82C1F-92EC-E1D0-7C32-0F48F4E1649E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평행 사변형[P] 46">
              <a:extLst>
                <a:ext uri="{FF2B5EF4-FFF2-40B4-BE49-F238E27FC236}">
                  <a16:creationId xmlns:a16="http://schemas.microsoft.com/office/drawing/2014/main" id="{3172A721-8C37-5B52-DDAF-9A974BD449FA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680AC62-E895-19D9-EAEE-11CE61E036B8}"/>
              </a:ext>
            </a:extLst>
          </p:cNvPr>
          <p:cNvGrpSpPr/>
          <p:nvPr/>
        </p:nvGrpSpPr>
        <p:grpSpPr>
          <a:xfrm>
            <a:off x="3438007" y="1492208"/>
            <a:ext cx="1339212" cy="2262957"/>
            <a:chOff x="3771900" y="1786134"/>
            <a:chExt cx="1339212" cy="226295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5392D4-3507-9063-27E0-8755EC05B0B5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평행 사변형[P] 49">
              <a:extLst>
                <a:ext uri="{FF2B5EF4-FFF2-40B4-BE49-F238E27FC236}">
                  <a16:creationId xmlns:a16="http://schemas.microsoft.com/office/drawing/2014/main" id="{24912D7C-E06F-C835-E1AD-C6026862E4A6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평행 사변형[P] 50">
              <a:extLst>
                <a:ext uri="{FF2B5EF4-FFF2-40B4-BE49-F238E27FC236}">
                  <a16:creationId xmlns:a16="http://schemas.microsoft.com/office/drawing/2014/main" id="{DDCA54F0-29C9-0516-FC5F-F0397AE9904C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E428501-A9E1-97F2-C5EB-BC7E73CBDA97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평행 사변형[P] 52">
              <a:extLst>
                <a:ext uri="{FF2B5EF4-FFF2-40B4-BE49-F238E27FC236}">
                  <a16:creationId xmlns:a16="http://schemas.microsoft.com/office/drawing/2014/main" id="{2C2510F1-4F0B-6AB5-1B7A-6F008584169D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72CB45-EFD6-0AA7-20A0-0EC9BA79C7AF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평행 사변형[P] 54">
              <a:extLst>
                <a:ext uri="{FF2B5EF4-FFF2-40B4-BE49-F238E27FC236}">
                  <a16:creationId xmlns:a16="http://schemas.microsoft.com/office/drawing/2014/main" id="{4AB58E72-5DBB-9332-419F-8B34E6C333F2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평행 사변형[P] 55">
              <a:extLst>
                <a:ext uri="{FF2B5EF4-FFF2-40B4-BE49-F238E27FC236}">
                  <a16:creationId xmlns:a16="http://schemas.microsoft.com/office/drawing/2014/main" id="{D10EB554-6EA4-D49A-870C-71062817E551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평행 사변형[P] 56">
              <a:extLst>
                <a:ext uri="{FF2B5EF4-FFF2-40B4-BE49-F238E27FC236}">
                  <a16:creationId xmlns:a16="http://schemas.microsoft.com/office/drawing/2014/main" id="{B7A28E18-C49F-5DA8-D375-108A2FE0CA2E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평행 사변형[P] 57">
              <a:extLst>
                <a:ext uri="{FF2B5EF4-FFF2-40B4-BE49-F238E27FC236}">
                  <a16:creationId xmlns:a16="http://schemas.microsoft.com/office/drawing/2014/main" id="{A3A11BAF-5ED0-9297-6F5F-B1BAB901B6C8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평행 사변형[P] 58">
              <a:extLst>
                <a:ext uri="{FF2B5EF4-FFF2-40B4-BE49-F238E27FC236}">
                  <a16:creationId xmlns:a16="http://schemas.microsoft.com/office/drawing/2014/main" id="{49E0C427-772C-AEC1-FC70-2CCD9134B101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107DE52-D627-094C-A9B7-0BD39060F687}"/>
              </a:ext>
            </a:extLst>
          </p:cNvPr>
          <p:cNvGrpSpPr/>
          <p:nvPr/>
        </p:nvGrpSpPr>
        <p:grpSpPr>
          <a:xfrm>
            <a:off x="4061907" y="1496578"/>
            <a:ext cx="1339212" cy="2262957"/>
            <a:chOff x="3771900" y="1786134"/>
            <a:chExt cx="1339212" cy="226295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963CEE-90B1-DCA4-472D-E3F8423C816A}"/>
                </a:ext>
              </a:extLst>
            </p:cNvPr>
            <p:cNvSpPr/>
            <p:nvPr/>
          </p:nvSpPr>
          <p:spPr>
            <a:xfrm>
              <a:off x="3771900" y="2184400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평행 사변형[P] 61">
              <a:extLst>
                <a:ext uri="{FF2B5EF4-FFF2-40B4-BE49-F238E27FC236}">
                  <a16:creationId xmlns:a16="http://schemas.microsoft.com/office/drawing/2014/main" id="{207313EA-684D-BF35-5378-CB6217425D91}"/>
                </a:ext>
              </a:extLst>
            </p:cNvPr>
            <p:cNvSpPr/>
            <p:nvPr/>
          </p:nvSpPr>
          <p:spPr>
            <a:xfrm>
              <a:off x="3779334" y="1984917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평행 사변형[P] 62">
              <a:extLst>
                <a:ext uri="{FF2B5EF4-FFF2-40B4-BE49-F238E27FC236}">
                  <a16:creationId xmlns:a16="http://schemas.microsoft.com/office/drawing/2014/main" id="{ACC685DC-5FC9-9153-020D-F234C51FFF41}"/>
                </a:ext>
              </a:extLst>
            </p:cNvPr>
            <p:cNvSpPr/>
            <p:nvPr/>
          </p:nvSpPr>
          <p:spPr>
            <a:xfrm rot="19199116">
              <a:off x="4167288" y="2163097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354BDBA-2DCA-E38F-54EF-CA44B5E63B4E}"/>
                </a:ext>
              </a:extLst>
            </p:cNvPr>
            <p:cNvSpPr/>
            <p:nvPr/>
          </p:nvSpPr>
          <p:spPr>
            <a:xfrm>
              <a:off x="3771900" y="2800625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평행 사변형[P] 64">
              <a:extLst>
                <a:ext uri="{FF2B5EF4-FFF2-40B4-BE49-F238E27FC236}">
                  <a16:creationId xmlns:a16="http://schemas.microsoft.com/office/drawing/2014/main" id="{A3FCD97D-D16D-24E4-BD2D-557084219DC5}"/>
                </a:ext>
              </a:extLst>
            </p:cNvPr>
            <p:cNvSpPr/>
            <p:nvPr/>
          </p:nvSpPr>
          <p:spPr>
            <a:xfrm rot="19199116">
              <a:off x="4167288" y="2779322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562019A-2FB3-A243-CC26-80F4112933F2}"/>
                </a:ext>
              </a:extLst>
            </p:cNvPr>
            <p:cNvSpPr/>
            <p:nvPr/>
          </p:nvSpPr>
          <p:spPr>
            <a:xfrm>
              <a:off x="3771900" y="3426791"/>
              <a:ext cx="622300" cy="622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평행 사변형[P] 66">
              <a:extLst>
                <a:ext uri="{FF2B5EF4-FFF2-40B4-BE49-F238E27FC236}">
                  <a16:creationId xmlns:a16="http://schemas.microsoft.com/office/drawing/2014/main" id="{8ED2F620-D19C-52FC-F7F2-BF99EC258AFA}"/>
                </a:ext>
              </a:extLst>
            </p:cNvPr>
            <p:cNvSpPr/>
            <p:nvPr/>
          </p:nvSpPr>
          <p:spPr>
            <a:xfrm rot="19199116">
              <a:off x="4167288" y="3405488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평행 사변형[P] 67">
              <a:extLst>
                <a:ext uri="{FF2B5EF4-FFF2-40B4-BE49-F238E27FC236}">
                  <a16:creationId xmlns:a16="http://schemas.microsoft.com/office/drawing/2014/main" id="{1FECBC8E-3A67-4284-17F1-748FF8ECBB85}"/>
                </a:ext>
              </a:extLst>
            </p:cNvPr>
            <p:cNvSpPr/>
            <p:nvPr/>
          </p:nvSpPr>
          <p:spPr>
            <a:xfrm>
              <a:off x="4017873" y="1786134"/>
              <a:ext cx="852139" cy="199483"/>
            </a:xfrm>
            <a:prstGeom prst="parallelogram">
              <a:avLst>
                <a:gd name="adj" fmla="val 11698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평행 사변형[P] 68">
              <a:extLst>
                <a:ext uri="{FF2B5EF4-FFF2-40B4-BE49-F238E27FC236}">
                  <a16:creationId xmlns:a16="http://schemas.microsoft.com/office/drawing/2014/main" id="{A420CE3F-99FC-E9AB-01D5-B8A2DBB429D6}"/>
                </a:ext>
              </a:extLst>
            </p:cNvPr>
            <p:cNvSpPr/>
            <p:nvPr/>
          </p:nvSpPr>
          <p:spPr>
            <a:xfrm rot="19199116">
              <a:off x="4405827" y="196431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평행 사변형[P] 69">
              <a:extLst>
                <a:ext uri="{FF2B5EF4-FFF2-40B4-BE49-F238E27FC236}">
                  <a16:creationId xmlns:a16="http://schemas.microsoft.com/office/drawing/2014/main" id="{A4676436-79B1-5E97-5EAF-480A164C040D}"/>
                </a:ext>
              </a:extLst>
            </p:cNvPr>
            <p:cNvSpPr/>
            <p:nvPr/>
          </p:nvSpPr>
          <p:spPr>
            <a:xfrm rot="19199116">
              <a:off x="4405827" y="2580539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평행 사변형[P] 70">
              <a:extLst>
                <a:ext uri="{FF2B5EF4-FFF2-40B4-BE49-F238E27FC236}">
                  <a16:creationId xmlns:a16="http://schemas.microsoft.com/office/drawing/2014/main" id="{1DFBA71A-A244-E7ED-6FD0-9EDCDB4FF38C}"/>
                </a:ext>
              </a:extLst>
            </p:cNvPr>
            <p:cNvSpPr/>
            <p:nvPr/>
          </p:nvSpPr>
          <p:spPr>
            <a:xfrm rot="19199116">
              <a:off x="4405828" y="3206704"/>
              <a:ext cx="705284" cy="472127"/>
            </a:xfrm>
            <a:prstGeom prst="parallelogram">
              <a:avLst>
                <a:gd name="adj" fmla="val 8284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1E63632-7C23-8D23-A3A2-10BA9CD482EC}"/>
              </a:ext>
            </a:extLst>
          </p:cNvPr>
          <p:cNvCxnSpPr>
            <a:cxnSpLocks/>
          </p:cNvCxnSpPr>
          <p:nvPr/>
        </p:nvCxnSpPr>
        <p:spPr>
          <a:xfrm>
            <a:off x="1426045" y="1219720"/>
            <a:ext cx="0" cy="25398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D7DFAF2-BA45-C2B4-8222-0C536340267E}"/>
              </a:ext>
            </a:extLst>
          </p:cNvPr>
          <p:cNvCxnSpPr>
            <a:cxnSpLocks/>
          </p:cNvCxnSpPr>
          <p:nvPr/>
        </p:nvCxnSpPr>
        <p:spPr>
          <a:xfrm>
            <a:off x="1426047" y="1219719"/>
            <a:ext cx="464654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E9161EC-9A28-AD00-90C7-C5F61D5CBF0E}"/>
              </a:ext>
            </a:extLst>
          </p:cNvPr>
          <p:cNvCxnSpPr>
            <a:cxnSpLocks/>
          </p:cNvCxnSpPr>
          <p:nvPr/>
        </p:nvCxnSpPr>
        <p:spPr>
          <a:xfrm flipV="1">
            <a:off x="1426046" y="603495"/>
            <a:ext cx="751973" cy="6162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6A2AD63-5262-C77C-F356-93C48F9D5B76}"/>
              </a:ext>
            </a:extLst>
          </p:cNvPr>
          <p:cNvSpPr txBox="1"/>
          <p:nvPr/>
        </p:nvSpPr>
        <p:spPr>
          <a:xfrm>
            <a:off x="1876" y="3268299"/>
            <a:ext cx="147434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1" dirty="0"/>
              <a:t>Index 1</a:t>
            </a:r>
            <a:endParaRPr kumimoji="1" lang="ko-Kore-KR" altLang="en-US" sz="320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9735BA-1203-27AF-D7D5-B94AAF617483}"/>
              </a:ext>
            </a:extLst>
          </p:cNvPr>
          <p:cNvSpPr txBox="1"/>
          <p:nvPr/>
        </p:nvSpPr>
        <p:spPr>
          <a:xfrm>
            <a:off x="4665420" y="593554"/>
            <a:ext cx="141373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1" dirty="0"/>
              <a:t>Index 2</a:t>
            </a:r>
            <a:endParaRPr kumimoji="1" lang="ko-Kore-KR" altLang="en-US" sz="320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2DBA67-746E-12F1-CFF3-33EA6551C64C}"/>
              </a:ext>
            </a:extLst>
          </p:cNvPr>
          <p:cNvSpPr txBox="1"/>
          <p:nvPr/>
        </p:nvSpPr>
        <p:spPr>
          <a:xfrm>
            <a:off x="529220" y="166008"/>
            <a:ext cx="147434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1" dirty="0"/>
              <a:t>Index 3</a:t>
            </a:r>
            <a:endParaRPr kumimoji="1" lang="ko-Kore-KR" altLang="en-US" sz="32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B3A339-BD93-88C3-D2B0-25E4B1A3FCB1}"/>
                  </a:ext>
                </a:extLst>
              </p:cNvPr>
              <p:cNvSpPr txBox="1"/>
              <p:nvPr/>
            </p:nvSpPr>
            <p:spPr>
              <a:xfrm>
                <a:off x="2059872" y="1925871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B3A339-BD93-88C3-D2B0-25E4B1A3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72" y="1925871"/>
                <a:ext cx="904438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6DF23B-9235-C4ED-7659-7814FC9261E3}"/>
                  </a:ext>
                </a:extLst>
              </p:cNvPr>
              <p:cNvSpPr txBox="1"/>
              <p:nvPr/>
            </p:nvSpPr>
            <p:spPr>
              <a:xfrm>
                <a:off x="2059872" y="2584683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211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6DF23B-9235-C4ED-7659-7814FC926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72" y="2584683"/>
                <a:ext cx="9044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3D64C-0604-C1E6-9DE9-EE901BEE1BB4}"/>
                  </a:ext>
                </a:extLst>
              </p:cNvPr>
              <p:cNvSpPr txBox="1"/>
              <p:nvPr/>
            </p:nvSpPr>
            <p:spPr>
              <a:xfrm>
                <a:off x="2059872" y="3219996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311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3D64C-0604-C1E6-9DE9-EE901BEE1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72" y="3219996"/>
                <a:ext cx="90443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EE5F2-CF6E-5436-03CE-C6573B9FCFE0}"/>
                  </a:ext>
                </a:extLst>
              </p:cNvPr>
              <p:cNvSpPr txBox="1"/>
              <p:nvPr/>
            </p:nvSpPr>
            <p:spPr>
              <a:xfrm>
                <a:off x="2687121" y="1925871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EE5F2-CF6E-5436-03CE-C6573B9F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21" y="1925871"/>
                <a:ext cx="90443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CDF221-B1A2-B7AD-EC7F-B8B9612119AA}"/>
                  </a:ext>
                </a:extLst>
              </p:cNvPr>
              <p:cNvSpPr txBox="1"/>
              <p:nvPr/>
            </p:nvSpPr>
            <p:spPr>
              <a:xfrm>
                <a:off x="2687121" y="2584683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221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CDF221-B1A2-B7AD-EC7F-B8B96121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21" y="2584683"/>
                <a:ext cx="9044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4015C4-AD35-23A1-72BA-0491C6E04B42}"/>
                  </a:ext>
                </a:extLst>
              </p:cNvPr>
              <p:cNvSpPr txBox="1"/>
              <p:nvPr/>
            </p:nvSpPr>
            <p:spPr>
              <a:xfrm>
                <a:off x="2687121" y="3219996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321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4015C4-AD35-23A1-72BA-0491C6E04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21" y="3219996"/>
                <a:ext cx="90443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2FD21-305A-508C-3316-E4C7A53AF6F6}"/>
                  </a:ext>
                </a:extLst>
              </p:cNvPr>
              <p:cNvSpPr txBox="1"/>
              <p:nvPr/>
            </p:nvSpPr>
            <p:spPr>
              <a:xfrm>
                <a:off x="3303216" y="1925871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131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2FD21-305A-508C-3316-E4C7A53AF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216" y="1925871"/>
                <a:ext cx="90443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2B168-4169-8AD5-5B2B-C7A0A0A87A95}"/>
                  </a:ext>
                </a:extLst>
              </p:cNvPr>
              <p:cNvSpPr txBox="1"/>
              <p:nvPr/>
            </p:nvSpPr>
            <p:spPr>
              <a:xfrm>
                <a:off x="3303216" y="2584683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231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2B168-4169-8AD5-5B2B-C7A0A0A8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216" y="2584683"/>
                <a:ext cx="90443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802C0B-789C-CACD-15A9-5D413B755F87}"/>
                  </a:ext>
                </a:extLst>
              </p:cNvPr>
              <p:cNvSpPr txBox="1"/>
              <p:nvPr/>
            </p:nvSpPr>
            <p:spPr>
              <a:xfrm>
                <a:off x="3303216" y="3219996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331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802C0B-789C-CACD-15A9-5D413B75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216" y="3219996"/>
                <a:ext cx="904438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25A1A-9D02-CBDB-9D00-2BE57E2295FA}"/>
                  </a:ext>
                </a:extLst>
              </p:cNvPr>
              <p:cNvSpPr txBox="1"/>
              <p:nvPr/>
            </p:nvSpPr>
            <p:spPr>
              <a:xfrm>
                <a:off x="3926817" y="1925871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141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725A1A-9D02-CBDB-9D00-2BE57E22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7" y="1925871"/>
                <a:ext cx="90443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949420-EB16-27F5-8A06-F66A9E43FC5A}"/>
                  </a:ext>
                </a:extLst>
              </p:cNvPr>
              <p:cNvSpPr txBox="1"/>
              <p:nvPr/>
            </p:nvSpPr>
            <p:spPr>
              <a:xfrm>
                <a:off x="3926817" y="2584683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241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949420-EB16-27F5-8A06-F66A9E43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7" y="2584683"/>
                <a:ext cx="90443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46B43-5952-AB78-DD36-6440B26E8542}"/>
                  </a:ext>
                </a:extLst>
              </p:cNvPr>
              <p:cNvSpPr txBox="1"/>
              <p:nvPr/>
            </p:nvSpPr>
            <p:spPr>
              <a:xfrm>
                <a:off x="3926817" y="3219996"/>
                <a:ext cx="904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341</m:t>
                          </m:r>
                        </m:sub>
                      </m:sSub>
                    </m:oMath>
                  </m:oMathPara>
                </a14:m>
                <a:endParaRPr kumimoji="1" lang="en-US" altLang="ko-Kore-KR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46B43-5952-AB78-DD36-6440B26E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17" y="3219996"/>
                <a:ext cx="904438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285</TotalTime>
  <Words>18</Words>
  <Application>Microsoft Macintosh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m20368</dc:creator>
  <cp:lastModifiedBy>m20368</cp:lastModifiedBy>
  <cp:revision>19</cp:revision>
  <dcterms:created xsi:type="dcterms:W3CDTF">2022-11-21T02:43:59Z</dcterms:created>
  <dcterms:modified xsi:type="dcterms:W3CDTF">2022-12-19T04:56:15Z</dcterms:modified>
</cp:coreProperties>
</file>