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9200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61" d="100"/>
          <a:sy n="161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706933"/>
            <a:ext cx="5940029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268784"/>
            <a:ext cx="5940029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313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664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229978"/>
            <a:ext cx="1707758" cy="36606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29978"/>
            <a:ext cx="5024274" cy="36606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803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298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1076898"/>
            <a:ext cx="6831033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2890725"/>
            <a:ext cx="6831033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51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149890"/>
            <a:ext cx="3366016" cy="27407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149890"/>
            <a:ext cx="3366016" cy="27407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258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29978"/>
            <a:ext cx="6831033" cy="8349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058899"/>
            <a:ext cx="335054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577849"/>
            <a:ext cx="3350547" cy="2320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1058899"/>
            <a:ext cx="336704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1577849"/>
            <a:ext cx="3367048" cy="2320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052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61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681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87972"/>
            <a:ext cx="255441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621941"/>
            <a:ext cx="4009519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295877"/>
            <a:ext cx="255441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465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87972"/>
            <a:ext cx="255441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621941"/>
            <a:ext cx="4009519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295877"/>
            <a:ext cx="255441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851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29978"/>
            <a:ext cx="6831033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149890"/>
            <a:ext cx="6831033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4003618"/>
            <a:ext cx="178200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4003618"/>
            <a:ext cx="2673013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4003618"/>
            <a:ext cx="178200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242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4D6AADC-AA90-3895-5FA6-6A25EAF06837}"/>
              </a:ext>
            </a:extLst>
          </p:cNvPr>
          <p:cNvGrpSpPr/>
          <p:nvPr/>
        </p:nvGrpSpPr>
        <p:grpSpPr>
          <a:xfrm>
            <a:off x="2730944" y="556471"/>
            <a:ext cx="4837704" cy="3206646"/>
            <a:chOff x="423451" y="556471"/>
            <a:chExt cx="4837704" cy="320664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77910BA-2488-C1B9-97B0-FD31E43621B5}"/>
                </a:ext>
              </a:extLst>
            </p:cNvPr>
            <p:cNvSpPr/>
            <p:nvPr/>
          </p:nvSpPr>
          <p:spPr>
            <a:xfrm>
              <a:off x="548000" y="1896093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평행 사변형[P] 23">
              <a:extLst>
                <a:ext uri="{FF2B5EF4-FFF2-40B4-BE49-F238E27FC236}">
                  <a16:creationId xmlns:a16="http://schemas.microsoft.com/office/drawing/2014/main" id="{576BBB65-3ABA-4711-638F-F26A01DEFC82}"/>
                </a:ext>
              </a:extLst>
            </p:cNvPr>
            <p:cNvSpPr/>
            <p:nvPr/>
          </p:nvSpPr>
          <p:spPr>
            <a:xfrm>
              <a:off x="555434" y="1696610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평행 사변형[P] 24">
              <a:extLst>
                <a:ext uri="{FF2B5EF4-FFF2-40B4-BE49-F238E27FC236}">
                  <a16:creationId xmlns:a16="http://schemas.microsoft.com/office/drawing/2014/main" id="{793FF201-CE24-5B38-E485-46B4F6342CF6}"/>
                </a:ext>
              </a:extLst>
            </p:cNvPr>
            <p:cNvSpPr/>
            <p:nvPr/>
          </p:nvSpPr>
          <p:spPr>
            <a:xfrm rot="19199116">
              <a:off x="943388" y="1874790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7E261DE-4AD3-4CE8-9D92-62F9CF9AA544}"/>
                </a:ext>
              </a:extLst>
            </p:cNvPr>
            <p:cNvSpPr/>
            <p:nvPr/>
          </p:nvSpPr>
          <p:spPr>
            <a:xfrm>
              <a:off x="548000" y="2512318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평행 사변형[P] 26">
              <a:extLst>
                <a:ext uri="{FF2B5EF4-FFF2-40B4-BE49-F238E27FC236}">
                  <a16:creationId xmlns:a16="http://schemas.microsoft.com/office/drawing/2014/main" id="{9A6154C2-F86C-C520-C4A9-AD3A5C82C59E}"/>
                </a:ext>
              </a:extLst>
            </p:cNvPr>
            <p:cNvSpPr/>
            <p:nvPr/>
          </p:nvSpPr>
          <p:spPr>
            <a:xfrm rot="19199116">
              <a:off x="943388" y="2491015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304CEC-5C1E-94F0-D987-3B5F414266D2}"/>
                </a:ext>
              </a:extLst>
            </p:cNvPr>
            <p:cNvSpPr/>
            <p:nvPr/>
          </p:nvSpPr>
          <p:spPr>
            <a:xfrm>
              <a:off x="548000" y="3138484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평행 사변형[P] 28">
              <a:extLst>
                <a:ext uri="{FF2B5EF4-FFF2-40B4-BE49-F238E27FC236}">
                  <a16:creationId xmlns:a16="http://schemas.microsoft.com/office/drawing/2014/main" id="{EB5AB368-7E26-B7C2-EFE1-31B3CF0F33BD}"/>
                </a:ext>
              </a:extLst>
            </p:cNvPr>
            <p:cNvSpPr/>
            <p:nvPr/>
          </p:nvSpPr>
          <p:spPr>
            <a:xfrm rot="19199116">
              <a:off x="943388" y="3117181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평행 사변형[P] 31">
              <a:extLst>
                <a:ext uri="{FF2B5EF4-FFF2-40B4-BE49-F238E27FC236}">
                  <a16:creationId xmlns:a16="http://schemas.microsoft.com/office/drawing/2014/main" id="{B24F367D-DC19-D507-68F5-031A5AEF9822}"/>
                </a:ext>
              </a:extLst>
            </p:cNvPr>
            <p:cNvSpPr/>
            <p:nvPr/>
          </p:nvSpPr>
          <p:spPr>
            <a:xfrm rot="19199116">
              <a:off x="1181927" y="2292232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평행 사변형[P] 33">
              <a:extLst>
                <a:ext uri="{FF2B5EF4-FFF2-40B4-BE49-F238E27FC236}">
                  <a16:creationId xmlns:a16="http://schemas.microsoft.com/office/drawing/2014/main" id="{CA7EB9BE-A18B-65AD-8A12-02A87C545356}"/>
                </a:ext>
              </a:extLst>
            </p:cNvPr>
            <p:cNvSpPr/>
            <p:nvPr/>
          </p:nvSpPr>
          <p:spPr>
            <a:xfrm rot="19199116">
              <a:off x="1181928" y="2918397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041A06E-595D-EA2A-8027-C8B996E281F0}"/>
                </a:ext>
              </a:extLst>
            </p:cNvPr>
            <p:cNvSpPr/>
            <p:nvPr/>
          </p:nvSpPr>
          <p:spPr>
            <a:xfrm>
              <a:off x="1179442" y="1896093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평행 사변형[P] 37">
              <a:extLst>
                <a:ext uri="{FF2B5EF4-FFF2-40B4-BE49-F238E27FC236}">
                  <a16:creationId xmlns:a16="http://schemas.microsoft.com/office/drawing/2014/main" id="{3976CE82-4DA7-0755-86FA-91A86600C81B}"/>
                </a:ext>
              </a:extLst>
            </p:cNvPr>
            <p:cNvSpPr/>
            <p:nvPr/>
          </p:nvSpPr>
          <p:spPr>
            <a:xfrm>
              <a:off x="1186876" y="1696610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평행 사변형[P] 38">
              <a:extLst>
                <a:ext uri="{FF2B5EF4-FFF2-40B4-BE49-F238E27FC236}">
                  <a16:creationId xmlns:a16="http://schemas.microsoft.com/office/drawing/2014/main" id="{66C18B28-346B-D562-30FB-1C6EA5E2194E}"/>
                </a:ext>
              </a:extLst>
            </p:cNvPr>
            <p:cNvSpPr/>
            <p:nvPr/>
          </p:nvSpPr>
          <p:spPr>
            <a:xfrm rot="19199116">
              <a:off x="1574830" y="1874790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E43EC08-EE36-C9CB-FA25-A090C033E95B}"/>
                </a:ext>
              </a:extLst>
            </p:cNvPr>
            <p:cNvSpPr/>
            <p:nvPr/>
          </p:nvSpPr>
          <p:spPr>
            <a:xfrm>
              <a:off x="1179442" y="2512318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평행 사변형[P] 40">
              <a:extLst>
                <a:ext uri="{FF2B5EF4-FFF2-40B4-BE49-F238E27FC236}">
                  <a16:creationId xmlns:a16="http://schemas.microsoft.com/office/drawing/2014/main" id="{7255C572-F7BF-525D-A970-1DA47BE32698}"/>
                </a:ext>
              </a:extLst>
            </p:cNvPr>
            <p:cNvSpPr/>
            <p:nvPr/>
          </p:nvSpPr>
          <p:spPr>
            <a:xfrm rot="19199116">
              <a:off x="1574830" y="2491015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1B6839A-3AF2-9801-4950-77A090481688}"/>
                </a:ext>
              </a:extLst>
            </p:cNvPr>
            <p:cNvSpPr/>
            <p:nvPr/>
          </p:nvSpPr>
          <p:spPr>
            <a:xfrm>
              <a:off x="1179442" y="3138484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평행 사변형[P] 42">
              <a:extLst>
                <a:ext uri="{FF2B5EF4-FFF2-40B4-BE49-F238E27FC236}">
                  <a16:creationId xmlns:a16="http://schemas.microsoft.com/office/drawing/2014/main" id="{B71E8930-A256-B486-EFD2-7AC24E540506}"/>
                </a:ext>
              </a:extLst>
            </p:cNvPr>
            <p:cNvSpPr/>
            <p:nvPr/>
          </p:nvSpPr>
          <p:spPr>
            <a:xfrm rot="19199116">
              <a:off x="1574830" y="3117181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평행 사변형[P] 45">
              <a:extLst>
                <a:ext uri="{FF2B5EF4-FFF2-40B4-BE49-F238E27FC236}">
                  <a16:creationId xmlns:a16="http://schemas.microsoft.com/office/drawing/2014/main" id="{DFB82C1F-92EC-E1D0-7C32-0F48F4E1649E}"/>
                </a:ext>
              </a:extLst>
            </p:cNvPr>
            <p:cNvSpPr/>
            <p:nvPr/>
          </p:nvSpPr>
          <p:spPr>
            <a:xfrm rot="19199116">
              <a:off x="1813369" y="2292232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평행 사변형[P] 46">
              <a:extLst>
                <a:ext uri="{FF2B5EF4-FFF2-40B4-BE49-F238E27FC236}">
                  <a16:creationId xmlns:a16="http://schemas.microsoft.com/office/drawing/2014/main" id="{3172A721-8C37-5B52-DDAF-9A974BD449FA}"/>
                </a:ext>
              </a:extLst>
            </p:cNvPr>
            <p:cNvSpPr/>
            <p:nvPr/>
          </p:nvSpPr>
          <p:spPr>
            <a:xfrm rot="19199116">
              <a:off x="1813370" y="2918397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65392D4-3507-9063-27E0-8755EC05B0B5}"/>
                </a:ext>
              </a:extLst>
            </p:cNvPr>
            <p:cNvSpPr/>
            <p:nvPr/>
          </p:nvSpPr>
          <p:spPr>
            <a:xfrm>
              <a:off x="1807989" y="1898426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평행 사변형[P] 49">
              <a:extLst>
                <a:ext uri="{FF2B5EF4-FFF2-40B4-BE49-F238E27FC236}">
                  <a16:creationId xmlns:a16="http://schemas.microsoft.com/office/drawing/2014/main" id="{24912D7C-E06F-C835-E1AD-C6026862E4A6}"/>
                </a:ext>
              </a:extLst>
            </p:cNvPr>
            <p:cNvSpPr/>
            <p:nvPr/>
          </p:nvSpPr>
          <p:spPr>
            <a:xfrm>
              <a:off x="1815423" y="1698943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평행 사변형[P] 50">
              <a:extLst>
                <a:ext uri="{FF2B5EF4-FFF2-40B4-BE49-F238E27FC236}">
                  <a16:creationId xmlns:a16="http://schemas.microsoft.com/office/drawing/2014/main" id="{DDCA54F0-29C9-0516-FC5F-F0397AE9904C}"/>
                </a:ext>
              </a:extLst>
            </p:cNvPr>
            <p:cNvSpPr/>
            <p:nvPr/>
          </p:nvSpPr>
          <p:spPr>
            <a:xfrm rot="19199116">
              <a:off x="2203377" y="1877123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E428501-A9E1-97F2-C5EB-BC7E73CBDA97}"/>
                </a:ext>
              </a:extLst>
            </p:cNvPr>
            <p:cNvSpPr/>
            <p:nvPr/>
          </p:nvSpPr>
          <p:spPr>
            <a:xfrm>
              <a:off x="1807989" y="2514651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평행 사변형[P] 52">
              <a:extLst>
                <a:ext uri="{FF2B5EF4-FFF2-40B4-BE49-F238E27FC236}">
                  <a16:creationId xmlns:a16="http://schemas.microsoft.com/office/drawing/2014/main" id="{2C2510F1-4F0B-6AB5-1B7A-6F008584169D}"/>
                </a:ext>
              </a:extLst>
            </p:cNvPr>
            <p:cNvSpPr/>
            <p:nvPr/>
          </p:nvSpPr>
          <p:spPr>
            <a:xfrm rot="19199116">
              <a:off x="2203377" y="2493348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72CB45-EFD6-0AA7-20A0-0EC9BA79C7AF}"/>
                </a:ext>
              </a:extLst>
            </p:cNvPr>
            <p:cNvSpPr/>
            <p:nvPr/>
          </p:nvSpPr>
          <p:spPr>
            <a:xfrm>
              <a:off x="1807989" y="3140817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평행 사변형[P] 54">
              <a:extLst>
                <a:ext uri="{FF2B5EF4-FFF2-40B4-BE49-F238E27FC236}">
                  <a16:creationId xmlns:a16="http://schemas.microsoft.com/office/drawing/2014/main" id="{4AB58E72-5DBB-9332-419F-8B34E6C333F2}"/>
                </a:ext>
              </a:extLst>
            </p:cNvPr>
            <p:cNvSpPr/>
            <p:nvPr/>
          </p:nvSpPr>
          <p:spPr>
            <a:xfrm rot="19199116">
              <a:off x="2203377" y="3119514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BB3A339-BD93-88C3-D2B0-25E4B1A3FCB1}"/>
                    </a:ext>
                  </a:extLst>
                </p:cNvPr>
                <p:cNvSpPr txBox="1"/>
                <p:nvPr/>
              </p:nvSpPr>
              <p:spPr>
                <a:xfrm>
                  <a:off x="423451" y="2043679"/>
                  <a:ext cx="9044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ko-Kore-KR" sz="1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BB3A339-BD93-88C3-D2B0-25E4B1A3F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51" y="2043679"/>
                  <a:ext cx="904438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D99C33-A594-7A52-2B32-D44555D3D209}"/>
                    </a:ext>
                  </a:extLst>
                </p:cNvPr>
                <p:cNvSpPr txBox="1"/>
                <p:nvPr/>
              </p:nvSpPr>
              <p:spPr>
                <a:xfrm>
                  <a:off x="423451" y="3300285"/>
                  <a:ext cx="9044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ko-Kore-KR" sz="1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D99C33-A594-7A52-2B32-D44555D3D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51" y="3300285"/>
                  <a:ext cx="90443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16A4AB-1D27-CFC2-1E75-9FDF24127DBC}"/>
                    </a:ext>
                  </a:extLst>
                </p:cNvPr>
                <p:cNvSpPr txBox="1"/>
                <p:nvPr/>
              </p:nvSpPr>
              <p:spPr>
                <a:xfrm>
                  <a:off x="1691807" y="2043679"/>
                  <a:ext cx="9044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ko-Kore-KR" sz="1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16A4AB-1D27-CFC2-1E75-9FDF24127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807" y="2043679"/>
                  <a:ext cx="90443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0231D05-4459-A8F0-447D-3F018B98C800}"/>
                    </a:ext>
                  </a:extLst>
                </p:cNvPr>
                <p:cNvSpPr txBox="1"/>
                <p:nvPr/>
              </p:nvSpPr>
              <p:spPr>
                <a:xfrm>
                  <a:off x="1683856" y="3300285"/>
                  <a:ext cx="9044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ko-Kore-KR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0231D05-4459-A8F0-447D-3F018B98C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3856" y="3300285"/>
                  <a:ext cx="90443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23CF6AF-93CE-F991-52DA-2D4D600CE185}"/>
                    </a:ext>
                  </a:extLst>
                </p:cNvPr>
                <p:cNvSpPr txBox="1"/>
                <p:nvPr/>
              </p:nvSpPr>
              <p:spPr>
                <a:xfrm>
                  <a:off x="1303013" y="2066259"/>
                  <a:ext cx="3786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400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23CF6AF-93CE-F991-52DA-2D4D600CE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013" y="2066259"/>
                  <a:ext cx="378630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0CB28FB-C376-C432-4CF6-8CB2BAE9D5D0}"/>
                    </a:ext>
                  </a:extLst>
                </p:cNvPr>
                <p:cNvSpPr txBox="1"/>
                <p:nvPr/>
              </p:nvSpPr>
              <p:spPr>
                <a:xfrm>
                  <a:off x="1303013" y="3330584"/>
                  <a:ext cx="3786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400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0CB28FB-C376-C432-4CF6-8CB2BAE9D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013" y="3330584"/>
                  <a:ext cx="37863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D8C3176-D5AF-A402-525A-9F2D9FDBB0A7}"/>
                    </a:ext>
                  </a:extLst>
                </p:cNvPr>
                <p:cNvSpPr txBox="1"/>
                <p:nvPr/>
              </p:nvSpPr>
              <p:spPr>
                <a:xfrm>
                  <a:off x="741006" y="2664899"/>
                  <a:ext cx="2808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4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D8C3176-D5AF-A402-525A-9F2D9FDBB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06" y="2664899"/>
                  <a:ext cx="280846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209F7EE-E430-FE2C-B6B4-169FFCE5BCC5}"/>
                    </a:ext>
                  </a:extLst>
                </p:cNvPr>
                <p:cNvSpPr txBox="1"/>
                <p:nvPr/>
              </p:nvSpPr>
              <p:spPr>
                <a:xfrm>
                  <a:off x="1319938" y="2664899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400" i="1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209F7EE-E430-FE2C-B6B4-169FFCE5B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938" y="2664899"/>
                  <a:ext cx="33534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4942C11-E4A9-7F5C-867D-38AFE57A03D4}"/>
                    </a:ext>
                  </a:extLst>
                </p:cNvPr>
                <p:cNvSpPr txBox="1"/>
                <p:nvPr/>
              </p:nvSpPr>
              <p:spPr>
                <a:xfrm>
                  <a:off x="2004334" y="2664899"/>
                  <a:ext cx="2808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4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4942C11-E4A9-7F5C-867D-38AFE57A0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4334" y="2664899"/>
                  <a:ext cx="280846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D0D63E3-6013-4A7F-5814-214A230E2420}"/>
                </a:ext>
              </a:extLst>
            </p:cNvPr>
            <p:cNvSpPr/>
            <p:nvPr/>
          </p:nvSpPr>
          <p:spPr>
            <a:xfrm>
              <a:off x="2900494" y="755954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평행 사변형[P] 76">
              <a:extLst>
                <a:ext uri="{FF2B5EF4-FFF2-40B4-BE49-F238E27FC236}">
                  <a16:creationId xmlns:a16="http://schemas.microsoft.com/office/drawing/2014/main" id="{A956E33A-BDA7-4FCF-22A0-40354EB40FAD}"/>
                </a:ext>
              </a:extLst>
            </p:cNvPr>
            <p:cNvSpPr/>
            <p:nvPr/>
          </p:nvSpPr>
          <p:spPr>
            <a:xfrm>
              <a:off x="2907928" y="556471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평행 사변형[P] 77">
              <a:extLst>
                <a:ext uri="{FF2B5EF4-FFF2-40B4-BE49-F238E27FC236}">
                  <a16:creationId xmlns:a16="http://schemas.microsoft.com/office/drawing/2014/main" id="{4F6D37E3-813E-3192-C2AD-74AB775F4443}"/>
                </a:ext>
              </a:extLst>
            </p:cNvPr>
            <p:cNvSpPr/>
            <p:nvPr/>
          </p:nvSpPr>
          <p:spPr>
            <a:xfrm rot="19199116">
              <a:off x="3295882" y="734651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6DE792C-2368-1561-4D53-12CEC7B03F6E}"/>
                </a:ext>
              </a:extLst>
            </p:cNvPr>
            <p:cNvSpPr/>
            <p:nvPr/>
          </p:nvSpPr>
          <p:spPr>
            <a:xfrm>
              <a:off x="2900494" y="1372179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평행 사변형[P] 80">
              <a:extLst>
                <a:ext uri="{FF2B5EF4-FFF2-40B4-BE49-F238E27FC236}">
                  <a16:creationId xmlns:a16="http://schemas.microsoft.com/office/drawing/2014/main" id="{D8A43891-CAC6-098F-D0B6-33C8B51720AA}"/>
                </a:ext>
              </a:extLst>
            </p:cNvPr>
            <p:cNvSpPr/>
            <p:nvPr/>
          </p:nvSpPr>
          <p:spPr>
            <a:xfrm rot="19199116">
              <a:off x="3295882" y="1350876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012759-D9B2-80A8-32ED-3FDCF5051BD0}"/>
                </a:ext>
              </a:extLst>
            </p:cNvPr>
            <p:cNvSpPr/>
            <p:nvPr/>
          </p:nvSpPr>
          <p:spPr>
            <a:xfrm>
              <a:off x="2900494" y="1998345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평행 사변형[P] 86">
              <a:extLst>
                <a:ext uri="{FF2B5EF4-FFF2-40B4-BE49-F238E27FC236}">
                  <a16:creationId xmlns:a16="http://schemas.microsoft.com/office/drawing/2014/main" id="{A2467E72-2B7C-2E11-E601-38270B4A5081}"/>
                </a:ext>
              </a:extLst>
            </p:cNvPr>
            <p:cNvSpPr/>
            <p:nvPr/>
          </p:nvSpPr>
          <p:spPr>
            <a:xfrm rot="19199116">
              <a:off x="3295882" y="1977042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평행 사변형[P] 87">
              <a:extLst>
                <a:ext uri="{FF2B5EF4-FFF2-40B4-BE49-F238E27FC236}">
                  <a16:creationId xmlns:a16="http://schemas.microsoft.com/office/drawing/2014/main" id="{FD87391F-D50C-55D8-2BB6-B979BC83CE1D}"/>
                </a:ext>
              </a:extLst>
            </p:cNvPr>
            <p:cNvSpPr/>
            <p:nvPr/>
          </p:nvSpPr>
          <p:spPr>
            <a:xfrm rot="19199116">
              <a:off x="3534421" y="1152093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평행 사변형[P] 88">
              <a:extLst>
                <a:ext uri="{FF2B5EF4-FFF2-40B4-BE49-F238E27FC236}">
                  <a16:creationId xmlns:a16="http://schemas.microsoft.com/office/drawing/2014/main" id="{447FDEF4-E452-326D-CA71-557D5B7083EC}"/>
                </a:ext>
              </a:extLst>
            </p:cNvPr>
            <p:cNvSpPr/>
            <p:nvPr/>
          </p:nvSpPr>
          <p:spPr>
            <a:xfrm rot="19199116">
              <a:off x="3534422" y="1778258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722FFAE-7F59-9D5B-5EE5-EB47388C90EC}"/>
                </a:ext>
              </a:extLst>
            </p:cNvPr>
            <p:cNvSpPr/>
            <p:nvPr/>
          </p:nvSpPr>
          <p:spPr>
            <a:xfrm>
              <a:off x="3531936" y="755954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평행 사변형[P] 90">
              <a:extLst>
                <a:ext uri="{FF2B5EF4-FFF2-40B4-BE49-F238E27FC236}">
                  <a16:creationId xmlns:a16="http://schemas.microsoft.com/office/drawing/2014/main" id="{101163CD-DDCF-C661-5D9C-5859819E7EBD}"/>
                </a:ext>
              </a:extLst>
            </p:cNvPr>
            <p:cNvSpPr/>
            <p:nvPr/>
          </p:nvSpPr>
          <p:spPr>
            <a:xfrm>
              <a:off x="3539370" y="556471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평행 사변형[P] 91">
              <a:extLst>
                <a:ext uri="{FF2B5EF4-FFF2-40B4-BE49-F238E27FC236}">
                  <a16:creationId xmlns:a16="http://schemas.microsoft.com/office/drawing/2014/main" id="{18EDB564-94A8-C14C-DAD8-EE551692223B}"/>
                </a:ext>
              </a:extLst>
            </p:cNvPr>
            <p:cNvSpPr/>
            <p:nvPr/>
          </p:nvSpPr>
          <p:spPr>
            <a:xfrm rot="19199116">
              <a:off x="3927324" y="734651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86364A7-29E6-E052-3B97-578D06A62A13}"/>
                </a:ext>
              </a:extLst>
            </p:cNvPr>
            <p:cNvSpPr/>
            <p:nvPr/>
          </p:nvSpPr>
          <p:spPr>
            <a:xfrm>
              <a:off x="3531936" y="1372179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평행 사변형[P] 93">
              <a:extLst>
                <a:ext uri="{FF2B5EF4-FFF2-40B4-BE49-F238E27FC236}">
                  <a16:creationId xmlns:a16="http://schemas.microsoft.com/office/drawing/2014/main" id="{16BAFCF2-DB85-8027-2E1E-44B0F20BA219}"/>
                </a:ext>
              </a:extLst>
            </p:cNvPr>
            <p:cNvSpPr/>
            <p:nvPr/>
          </p:nvSpPr>
          <p:spPr>
            <a:xfrm rot="19199116">
              <a:off x="3927324" y="1350876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156CA5E-E5C4-D720-D17E-D896B93E3250}"/>
                </a:ext>
              </a:extLst>
            </p:cNvPr>
            <p:cNvSpPr/>
            <p:nvPr/>
          </p:nvSpPr>
          <p:spPr>
            <a:xfrm>
              <a:off x="3531936" y="1998345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평행 사변형[P] 95">
              <a:extLst>
                <a:ext uri="{FF2B5EF4-FFF2-40B4-BE49-F238E27FC236}">
                  <a16:creationId xmlns:a16="http://schemas.microsoft.com/office/drawing/2014/main" id="{113E907A-9A5A-3871-418D-70DB25F4A89C}"/>
                </a:ext>
              </a:extLst>
            </p:cNvPr>
            <p:cNvSpPr/>
            <p:nvPr/>
          </p:nvSpPr>
          <p:spPr>
            <a:xfrm rot="19199116">
              <a:off x="3927324" y="1977042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평행 사변형[P] 96">
              <a:extLst>
                <a:ext uri="{FF2B5EF4-FFF2-40B4-BE49-F238E27FC236}">
                  <a16:creationId xmlns:a16="http://schemas.microsoft.com/office/drawing/2014/main" id="{8117B170-FC1C-B0BD-EEAC-6CED1A96A8AE}"/>
                </a:ext>
              </a:extLst>
            </p:cNvPr>
            <p:cNvSpPr/>
            <p:nvPr/>
          </p:nvSpPr>
          <p:spPr>
            <a:xfrm rot="19199116">
              <a:off x="4165863" y="1152093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평행 사변형[P] 97">
              <a:extLst>
                <a:ext uri="{FF2B5EF4-FFF2-40B4-BE49-F238E27FC236}">
                  <a16:creationId xmlns:a16="http://schemas.microsoft.com/office/drawing/2014/main" id="{79E7BF51-2CFF-4035-1880-41418C264213}"/>
                </a:ext>
              </a:extLst>
            </p:cNvPr>
            <p:cNvSpPr/>
            <p:nvPr/>
          </p:nvSpPr>
          <p:spPr>
            <a:xfrm rot="19199116">
              <a:off x="4165864" y="1778258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63669B5-D244-878A-8BE5-8A2379948C87}"/>
                </a:ext>
              </a:extLst>
            </p:cNvPr>
            <p:cNvSpPr/>
            <p:nvPr/>
          </p:nvSpPr>
          <p:spPr>
            <a:xfrm>
              <a:off x="4160483" y="758287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0" name="평행 사변형[P] 99">
              <a:extLst>
                <a:ext uri="{FF2B5EF4-FFF2-40B4-BE49-F238E27FC236}">
                  <a16:creationId xmlns:a16="http://schemas.microsoft.com/office/drawing/2014/main" id="{3396F273-52F5-D1A9-506C-1487BF24852E}"/>
                </a:ext>
              </a:extLst>
            </p:cNvPr>
            <p:cNvSpPr/>
            <p:nvPr/>
          </p:nvSpPr>
          <p:spPr>
            <a:xfrm>
              <a:off x="4167917" y="558804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" name="평행 사변형[P] 100">
              <a:extLst>
                <a:ext uri="{FF2B5EF4-FFF2-40B4-BE49-F238E27FC236}">
                  <a16:creationId xmlns:a16="http://schemas.microsoft.com/office/drawing/2014/main" id="{2BE65267-6C45-3DB9-318A-300990668622}"/>
                </a:ext>
              </a:extLst>
            </p:cNvPr>
            <p:cNvSpPr/>
            <p:nvPr/>
          </p:nvSpPr>
          <p:spPr>
            <a:xfrm rot="19199116">
              <a:off x="4555871" y="736984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277D710-A357-9865-2CD3-0C31C3552141}"/>
                </a:ext>
              </a:extLst>
            </p:cNvPr>
            <p:cNvSpPr/>
            <p:nvPr/>
          </p:nvSpPr>
          <p:spPr>
            <a:xfrm>
              <a:off x="4160483" y="1374512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평행 사변형[P] 102">
              <a:extLst>
                <a:ext uri="{FF2B5EF4-FFF2-40B4-BE49-F238E27FC236}">
                  <a16:creationId xmlns:a16="http://schemas.microsoft.com/office/drawing/2014/main" id="{8F95A711-C139-39AF-8BEA-1C5038885AB1}"/>
                </a:ext>
              </a:extLst>
            </p:cNvPr>
            <p:cNvSpPr/>
            <p:nvPr/>
          </p:nvSpPr>
          <p:spPr>
            <a:xfrm rot="19199116">
              <a:off x="4555871" y="1353209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35F692F-A36E-ECD4-F44D-A0EB15845C14}"/>
                </a:ext>
              </a:extLst>
            </p:cNvPr>
            <p:cNvSpPr/>
            <p:nvPr/>
          </p:nvSpPr>
          <p:spPr>
            <a:xfrm>
              <a:off x="4160483" y="2000678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평행 사변형[P] 104">
              <a:extLst>
                <a:ext uri="{FF2B5EF4-FFF2-40B4-BE49-F238E27FC236}">
                  <a16:creationId xmlns:a16="http://schemas.microsoft.com/office/drawing/2014/main" id="{71E558A6-C21D-2847-F52D-24F2736C8AFF}"/>
                </a:ext>
              </a:extLst>
            </p:cNvPr>
            <p:cNvSpPr/>
            <p:nvPr/>
          </p:nvSpPr>
          <p:spPr>
            <a:xfrm rot="19199116">
              <a:off x="4555871" y="1979375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F5A7495-ED75-5ABB-EC08-C9CB095D42CE}"/>
                    </a:ext>
                  </a:extLst>
                </p:cNvPr>
                <p:cNvSpPr txBox="1"/>
                <p:nvPr/>
              </p:nvSpPr>
              <p:spPr>
                <a:xfrm>
                  <a:off x="2775945" y="903540"/>
                  <a:ext cx="9044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1" lang="en-US" altLang="ko-Kore-KR" sz="14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F5A7495-ED75-5ABB-EC08-C9CB095D4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5945" y="903540"/>
                  <a:ext cx="90443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0E950A-8BDA-65F2-893F-E5B95906B0C3}"/>
                    </a:ext>
                  </a:extLst>
                </p:cNvPr>
                <p:cNvSpPr txBox="1"/>
                <p:nvPr/>
              </p:nvSpPr>
              <p:spPr>
                <a:xfrm>
                  <a:off x="2775945" y="2160146"/>
                  <a:ext cx="9044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1" lang="en-US" altLang="ko-Kore-KR" sz="14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0E950A-8BDA-65F2-893F-E5B95906B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5945" y="2160146"/>
                  <a:ext cx="90443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B5895D47-4ACF-EBD6-62D8-1CA7DEA495A7}"/>
                    </a:ext>
                  </a:extLst>
                </p:cNvPr>
                <p:cNvSpPr txBox="1"/>
                <p:nvPr/>
              </p:nvSpPr>
              <p:spPr>
                <a:xfrm>
                  <a:off x="4044301" y="903540"/>
                  <a:ext cx="9044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1" lang="en-US" altLang="ko-Kore-KR" sz="14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B5895D47-4ACF-EBD6-62D8-1CA7DEA49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4301" y="903540"/>
                  <a:ext cx="90443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F35F72EF-76A3-7D2E-2758-AD04A96B05CA}"/>
                    </a:ext>
                  </a:extLst>
                </p:cNvPr>
                <p:cNvSpPr txBox="1"/>
                <p:nvPr/>
              </p:nvSpPr>
              <p:spPr>
                <a:xfrm>
                  <a:off x="4028399" y="2160146"/>
                  <a:ext cx="9044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1" lang="en-US" altLang="ko-Kore-KR" sz="14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F35F72EF-76A3-7D2E-2758-AD04A96B05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9" y="2160146"/>
                  <a:ext cx="90443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4DFCAAC9-E1DF-2679-826A-4CD6BFF73180}"/>
                    </a:ext>
                  </a:extLst>
                </p:cNvPr>
                <p:cNvSpPr txBox="1"/>
                <p:nvPr/>
              </p:nvSpPr>
              <p:spPr>
                <a:xfrm>
                  <a:off x="3655507" y="926120"/>
                  <a:ext cx="3786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400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4DFCAAC9-E1DF-2679-826A-4CD6BFF731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5507" y="926120"/>
                  <a:ext cx="37863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62D8009-E95F-E213-4A27-7677A49588CC}"/>
                    </a:ext>
                  </a:extLst>
                </p:cNvPr>
                <p:cNvSpPr txBox="1"/>
                <p:nvPr/>
              </p:nvSpPr>
              <p:spPr>
                <a:xfrm>
                  <a:off x="3655507" y="2190445"/>
                  <a:ext cx="3786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400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62D8009-E95F-E213-4A27-7677A4958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5507" y="2190445"/>
                  <a:ext cx="378630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BD865A8-6B6C-F580-FE2E-CC47C5341D1F}"/>
                    </a:ext>
                  </a:extLst>
                </p:cNvPr>
                <p:cNvSpPr txBox="1"/>
                <p:nvPr/>
              </p:nvSpPr>
              <p:spPr>
                <a:xfrm>
                  <a:off x="3093500" y="1524760"/>
                  <a:ext cx="2808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4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BD865A8-6B6C-F580-FE2E-CC47C5341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500" y="1524760"/>
                  <a:ext cx="280846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98117BF5-7D15-CCAB-FCF3-C71CB11E0525}"/>
                    </a:ext>
                  </a:extLst>
                </p:cNvPr>
                <p:cNvSpPr txBox="1"/>
                <p:nvPr/>
              </p:nvSpPr>
              <p:spPr>
                <a:xfrm>
                  <a:off x="3672432" y="152476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400" i="1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98117BF5-7D15-CCAB-FCF3-C71CB11E05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432" y="1524760"/>
                  <a:ext cx="335348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941F08EA-65D4-4E56-9A17-2330145E8FB1}"/>
                    </a:ext>
                  </a:extLst>
                </p:cNvPr>
                <p:cNvSpPr txBox="1"/>
                <p:nvPr/>
              </p:nvSpPr>
              <p:spPr>
                <a:xfrm>
                  <a:off x="4356828" y="1524760"/>
                  <a:ext cx="2808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4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941F08EA-65D4-4E56-9A17-2330145E8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6828" y="1524760"/>
                  <a:ext cx="280846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3AA3F95-7768-3164-58D6-6CA6647D5E77}"/>
                    </a:ext>
                  </a:extLst>
                </p:cNvPr>
                <p:cNvSpPr txBox="1"/>
                <p:nvPr/>
              </p:nvSpPr>
              <p:spPr>
                <a:xfrm rot="956226">
                  <a:off x="1872556" y="1022729"/>
                  <a:ext cx="3802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2400" i="1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ore-KR" altLang="en-US" sz="24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3AA3F95-7768-3164-58D6-6CA6647D5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56226">
                  <a:off x="1872556" y="1022729"/>
                  <a:ext cx="380232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DC6AF7-B0EB-2C4B-A370-A98C66596A2B}"/>
                  </a:ext>
                </a:extLst>
              </p:cNvPr>
              <p:cNvSpPr txBox="1"/>
              <p:nvPr/>
            </p:nvSpPr>
            <p:spPr>
              <a:xfrm>
                <a:off x="783578" y="1926187"/>
                <a:ext cx="19743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 ⨂ 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ko-Kore-KR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kumimoji="1" lang="en-US" altLang="ko-Kore-KR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kumimoji="1" lang="ko-Kore-KR" alt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DC6AF7-B0EB-2C4B-A370-A98C66596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8" y="1926187"/>
                <a:ext cx="1974389" cy="369332"/>
              </a:xfrm>
              <a:prstGeom prst="rect">
                <a:avLst/>
              </a:prstGeom>
              <a:blipFill>
                <a:blip r:embed="rId21"/>
                <a:stretch>
                  <a:fillRect l="-3205" t="-6667" b="-3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1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297</TotalTime>
  <Words>41</Words>
  <Application>Microsoft Macintosh PowerPoint</Application>
  <PresentationFormat>사용자 지정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m20368</dc:creator>
  <cp:lastModifiedBy>m20368</cp:lastModifiedBy>
  <cp:revision>26</cp:revision>
  <dcterms:created xsi:type="dcterms:W3CDTF">2022-11-21T02:43:59Z</dcterms:created>
  <dcterms:modified xsi:type="dcterms:W3CDTF">2022-12-19T06:06:22Z</dcterms:modified>
</cp:coreProperties>
</file>