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0" d="100"/>
          <a:sy n="150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0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6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72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4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012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03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8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18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4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3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A2A4-0416-F74E-9DDA-E3D7BFF25607}" type="datetimeFigureOut">
              <a:rPr kumimoji="1" lang="ko-Kore-KR" altLang="en-US" smtClean="0"/>
              <a:t>2022. 12. 20.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6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EAAD79-1CCF-0D1D-D705-9A384F7AF51C}"/>
              </a:ext>
            </a:extLst>
          </p:cNvPr>
          <p:cNvGrpSpPr/>
          <p:nvPr/>
        </p:nvGrpSpPr>
        <p:grpSpPr>
          <a:xfrm>
            <a:off x="6338442" y="1573062"/>
            <a:ext cx="1339212" cy="2262957"/>
            <a:chOff x="3771900" y="1786134"/>
            <a:chExt cx="1339212" cy="22629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7910BA-2488-C1B9-97B0-FD31E43621B5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평행 사변형[P] 23">
              <a:extLst>
                <a:ext uri="{FF2B5EF4-FFF2-40B4-BE49-F238E27FC236}">
                  <a16:creationId xmlns:a16="http://schemas.microsoft.com/office/drawing/2014/main" id="{576BBB65-3ABA-4711-638F-F26A01DEFC82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평행 사변형[P] 24">
              <a:extLst>
                <a:ext uri="{FF2B5EF4-FFF2-40B4-BE49-F238E27FC236}">
                  <a16:creationId xmlns:a16="http://schemas.microsoft.com/office/drawing/2014/main" id="{793FF201-CE24-5B38-E485-46B4F6342CF6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E261DE-4AD3-4CE8-9D92-62F9CF9AA544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평행 사변형[P] 26">
              <a:extLst>
                <a:ext uri="{FF2B5EF4-FFF2-40B4-BE49-F238E27FC236}">
                  <a16:creationId xmlns:a16="http://schemas.microsoft.com/office/drawing/2014/main" id="{9A6154C2-F86C-C520-C4A9-AD3A5C82C59E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4CEC-5C1E-94F0-D987-3B5F414266D2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평행 사변형[P] 28">
              <a:extLst>
                <a:ext uri="{FF2B5EF4-FFF2-40B4-BE49-F238E27FC236}">
                  <a16:creationId xmlns:a16="http://schemas.microsoft.com/office/drawing/2014/main" id="{EB5AB368-7E26-B7C2-EFE1-31B3CF0F33BD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평행 사변형[P] 29">
              <a:extLst>
                <a:ext uri="{FF2B5EF4-FFF2-40B4-BE49-F238E27FC236}">
                  <a16:creationId xmlns:a16="http://schemas.microsoft.com/office/drawing/2014/main" id="{AAA022D2-051E-1F45-4094-FBB5BCA40D50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평행 사변형[P] 30">
              <a:extLst>
                <a:ext uri="{FF2B5EF4-FFF2-40B4-BE49-F238E27FC236}">
                  <a16:creationId xmlns:a16="http://schemas.microsoft.com/office/drawing/2014/main" id="{89E5BEA4-56E2-0B3F-5642-728F4D7510AE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평행 사변형[P] 31">
              <a:extLst>
                <a:ext uri="{FF2B5EF4-FFF2-40B4-BE49-F238E27FC236}">
                  <a16:creationId xmlns:a16="http://schemas.microsoft.com/office/drawing/2014/main" id="{B24F367D-DC19-D507-68F5-031A5AEF9822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평행 사변형[P] 33">
              <a:extLst>
                <a:ext uri="{FF2B5EF4-FFF2-40B4-BE49-F238E27FC236}">
                  <a16:creationId xmlns:a16="http://schemas.microsoft.com/office/drawing/2014/main" id="{CA7EB9BE-A18B-65AD-8A12-02A87C545356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88B0461-8946-B4F4-4670-16A498B75394}"/>
              </a:ext>
            </a:extLst>
          </p:cNvPr>
          <p:cNvGrpSpPr/>
          <p:nvPr/>
        </p:nvGrpSpPr>
        <p:grpSpPr>
          <a:xfrm>
            <a:off x="6963108" y="1573062"/>
            <a:ext cx="1339212" cy="2262957"/>
            <a:chOff x="3771900" y="1786134"/>
            <a:chExt cx="1339212" cy="226295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041A06E-595D-EA2A-8027-C8B996E281F0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평행 사변형[P] 37">
              <a:extLst>
                <a:ext uri="{FF2B5EF4-FFF2-40B4-BE49-F238E27FC236}">
                  <a16:creationId xmlns:a16="http://schemas.microsoft.com/office/drawing/2014/main" id="{3976CE82-4DA7-0755-86FA-91A86600C81B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평행 사변형[P] 38">
              <a:extLst>
                <a:ext uri="{FF2B5EF4-FFF2-40B4-BE49-F238E27FC236}">
                  <a16:creationId xmlns:a16="http://schemas.microsoft.com/office/drawing/2014/main" id="{66C18B28-346B-D562-30FB-1C6EA5E2194E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43EC08-EE36-C9CB-FA25-A090C033E95B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평행 사변형[P] 40">
              <a:extLst>
                <a:ext uri="{FF2B5EF4-FFF2-40B4-BE49-F238E27FC236}">
                  <a16:creationId xmlns:a16="http://schemas.microsoft.com/office/drawing/2014/main" id="{7255C572-F7BF-525D-A970-1DA47BE32698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B6839A-3AF2-9801-4950-77A090481688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평행 사변형[P] 42">
              <a:extLst>
                <a:ext uri="{FF2B5EF4-FFF2-40B4-BE49-F238E27FC236}">
                  <a16:creationId xmlns:a16="http://schemas.microsoft.com/office/drawing/2014/main" id="{B71E8930-A256-B486-EFD2-7AC24E540506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평행 사변형[P] 43">
              <a:extLst>
                <a:ext uri="{FF2B5EF4-FFF2-40B4-BE49-F238E27FC236}">
                  <a16:creationId xmlns:a16="http://schemas.microsoft.com/office/drawing/2014/main" id="{9A54AA48-2445-1EB6-0519-7DED8E33A4D0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평행 사변형[P] 44">
              <a:extLst>
                <a:ext uri="{FF2B5EF4-FFF2-40B4-BE49-F238E27FC236}">
                  <a16:creationId xmlns:a16="http://schemas.microsoft.com/office/drawing/2014/main" id="{8A66B25B-068F-883E-0B13-C5B0E32D0966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평행 사변형[P] 45">
              <a:extLst>
                <a:ext uri="{FF2B5EF4-FFF2-40B4-BE49-F238E27FC236}">
                  <a16:creationId xmlns:a16="http://schemas.microsoft.com/office/drawing/2014/main" id="{DFB82C1F-92EC-E1D0-7C32-0F48F4E1649E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평행 사변형[P] 46">
              <a:extLst>
                <a:ext uri="{FF2B5EF4-FFF2-40B4-BE49-F238E27FC236}">
                  <a16:creationId xmlns:a16="http://schemas.microsoft.com/office/drawing/2014/main" id="{3172A721-8C37-5B52-DDAF-9A974BD449FA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680AC62-E895-19D9-EAEE-11CE61E036B8}"/>
              </a:ext>
            </a:extLst>
          </p:cNvPr>
          <p:cNvGrpSpPr/>
          <p:nvPr/>
        </p:nvGrpSpPr>
        <p:grpSpPr>
          <a:xfrm>
            <a:off x="7583461" y="1573062"/>
            <a:ext cx="1339212" cy="2262957"/>
            <a:chOff x="3771900" y="1786134"/>
            <a:chExt cx="1339212" cy="226295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5392D4-3507-9063-27E0-8755EC05B0B5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평행 사변형[P] 49">
              <a:extLst>
                <a:ext uri="{FF2B5EF4-FFF2-40B4-BE49-F238E27FC236}">
                  <a16:creationId xmlns:a16="http://schemas.microsoft.com/office/drawing/2014/main" id="{24912D7C-E06F-C835-E1AD-C6026862E4A6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평행 사변형[P] 50">
              <a:extLst>
                <a:ext uri="{FF2B5EF4-FFF2-40B4-BE49-F238E27FC236}">
                  <a16:creationId xmlns:a16="http://schemas.microsoft.com/office/drawing/2014/main" id="{DDCA54F0-29C9-0516-FC5F-F0397AE9904C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428501-A9E1-97F2-C5EB-BC7E73CBDA97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평행 사변형[P] 52">
              <a:extLst>
                <a:ext uri="{FF2B5EF4-FFF2-40B4-BE49-F238E27FC236}">
                  <a16:creationId xmlns:a16="http://schemas.microsoft.com/office/drawing/2014/main" id="{2C2510F1-4F0B-6AB5-1B7A-6F008584169D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72CB45-EFD6-0AA7-20A0-0EC9BA79C7AF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평행 사변형[P] 54">
              <a:extLst>
                <a:ext uri="{FF2B5EF4-FFF2-40B4-BE49-F238E27FC236}">
                  <a16:creationId xmlns:a16="http://schemas.microsoft.com/office/drawing/2014/main" id="{4AB58E72-5DBB-9332-419F-8B34E6C333F2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평행 사변형[P] 55">
              <a:extLst>
                <a:ext uri="{FF2B5EF4-FFF2-40B4-BE49-F238E27FC236}">
                  <a16:creationId xmlns:a16="http://schemas.microsoft.com/office/drawing/2014/main" id="{D10EB554-6EA4-D49A-870C-71062817E551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평행 사변형[P] 56">
              <a:extLst>
                <a:ext uri="{FF2B5EF4-FFF2-40B4-BE49-F238E27FC236}">
                  <a16:creationId xmlns:a16="http://schemas.microsoft.com/office/drawing/2014/main" id="{B7A28E18-C49F-5DA8-D375-108A2FE0CA2E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평행 사변형[P] 57">
              <a:extLst>
                <a:ext uri="{FF2B5EF4-FFF2-40B4-BE49-F238E27FC236}">
                  <a16:creationId xmlns:a16="http://schemas.microsoft.com/office/drawing/2014/main" id="{A3A11BAF-5ED0-9297-6F5F-B1BAB901B6C8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평행 사변형[P] 58">
              <a:extLst>
                <a:ext uri="{FF2B5EF4-FFF2-40B4-BE49-F238E27FC236}">
                  <a16:creationId xmlns:a16="http://schemas.microsoft.com/office/drawing/2014/main" id="{49E0C427-772C-AEC1-FC70-2CCD9134B101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107DE52-D627-094C-A9B7-0BD39060F687}"/>
              </a:ext>
            </a:extLst>
          </p:cNvPr>
          <p:cNvGrpSpPr/>
          <p:nvPr/>
        </p:nvGrpSpPr>
        <p:grpSpPr>
          <a:xfrm>
            <a:off x="8201894" y="1571140"/>
            <a:ext cx="1339212" cy="2262957"/>
            <a:chOff x="3771900" y="1786134"/>
            <a:chExt cx="1339212" cy="226295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963CEE-90B1-DCA4-472D-E3F8423C816A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평행 사변형[P] 61">
              <a:extLst>
                <a:ext uri="{FF2B5EF4-FFF2-40B4-BE49-F238E27FC236}">
                  <a16:creationId xmlns:a16="http://schemas.microsoft.com/office/drawing/2014/main" id="{207313EA-684D-BF35-5378-CB6217425D91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평행 사변형[P] 62">
              <a:extLst>
                <a:ext uri="{FF2B5EF4-FFF2-40B4-BE49-F238E27FC236}">
                  <a16:creationId xmlns:a16="http://schemas.microsoft.com/office/drawing/2014/main" id="{ACC685DC-5FC9-9153-020D-F234C51FFF41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54BDBA-2DCA-E38F-54EF-CA44B5E63B4E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평행 사변형[P] 64">
              <a:extLst>
                <a:ext uri="{FF2B5EF4-FFF2-40B4-BE49-F238E27FC236}">
                  <a16:creationId xmlns:a16="http://schemas.microsoft.com/office/drawing/2014/main" id="{A3FCD97D-D16D-24E4-BD2D-557084219DC5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562019A-2FB3-A243-CC26-80F4112933F2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평행 사변형[P] 66">
              <a:extLst>
                <a:ext uri="{FF2B5EF4-FFF2-40B4-BE49-F238E27FC236}">
                  <a16:creationId xmlns:a16="http://schemas.microsoft.com/office/drawing/2014/main" id="{8ED2F620-D19C-52FC-F7F2-BF99EC258AFA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평행 사변형[P] 67">
              <a:extLst>
                <a:ext uri="{FF2B5EF4-FFF2-40B4-BE49-F238E27FC236}">
                  <a16:creationId xmlns:a16="http://schemas.microsoft.com/office/drawing/2014/main" id="{1FECBC8E-3A67-4284-17F1-748FF8ECBB85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평행 사변형[P] 68">
              <a:extLst>
                <a:ext uri="{FF2B5EF4-FFF2-40B4-BE49-F238E27FC236}">
                  <a16:creationId xmlns:a16="http://schemas.microsoft.com/office/drawing/2014/main" id="{A420CE3F-99FC-E9AB-01D5-B8A2DBB429D6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평행 사변형[P] 69">
              <a:extLst>
                <a:ext uri="{FF2B5EF4-FFF2-40B4-BE49-F238E27FC236}">
                  <a16:creationId xmlns:a16="http://schemas.microsoft.com/office/drawing/2014/main" id="{A4676436-79B1-5E97-5EAF-480A164C040D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평행 사변형[P] 70">
              <a:extLst>
                <a:ext uri="{FF2B5EF4-FFF2-40B4-BE49-F238E27FC236}">
                  <a16:creationId xmlns:a16="http://schemas.microsoft.com/office/drawing/2014/main" id="{1DFBA71A-A244-E7ED-6FD0-9EDCDB4FF38C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1E63632-7C23-8D23-A3A2-10BA9CD482EC}"/>
              </a:ext>
            </a:extLst>
          </p:cNvPr>
          <p:cNvCxnSpPr>
            <a:cxnSpLocks/>
          </p:cNvCxnSpPr>
          <p:nvPr/>
        </p:nvCxnSpPr>
        <p:spPr>
          <a:xfrm>
            <a:off x="5586469" y="1302908"/>
            <a:ext cx="0" cy="25398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D7DFAF2-BA45-C2B4-8222-0C536340267E}"/>
              </a:ext>
            </a:extLst>
          </p:cNvPr>
          <p:cNvCxnSpPr>
            <a:cxnSpLocks/>
          </p:cNvCxnSpPr>
          <p:nvPr/>
        </p:nvCxnSpPr>
        <p:spPr>
          <a:xfrm>
            <a:off x="5586469" y="1302907"/>
            <a:ext cx="410515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E9161EC-9A28-AD00-90C7-C5F61D5CBF0E}"/>
              </a:ext>
            </a:extLst>
          </p:cNvPr>
          <p:cNvCxnSpPr>
            <a:cxnSpLocks/>
          </p:cNvCxnSpPr>
          <p:nvPr/>
        </p:nvCxnSpPr>
        <p:spPr>
          <a:xfrm flipV="1">
            <a:off x="5586470" y="686683"/>
            <a:ext cx="751973" cy="6162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6A2AD63-5262-C77C-F356-93C48F9D5B76}"/>
              </a:ext>
            </a:extLst>
          </p:cNvPr>
          <p:cNvSpPr txBox="1"/>
          <p:nvPr/>
        </p:nvSpPr>
        <p:spPr>
          <a:xfrm>
            <a:off x="4029253" y="3239568"/>
            <a:ext cx="1474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Index 1</a:t>
            </a:r>
            <a:endParaRPr kumimoji="1" lang="ko-Kore-KR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9735BA-1203-27AF-D7D5-B94AAF617483}"/>
              </a:ext>
            </a:extLst>
          </p:cNvPr>
          <p:cNvSpPr txBox="1"/>
          <p:nvPr/>
        </p:nvSpPr>
        <p:spPr>
          <a:xfrm>
            <a:off x="8321695" y="685809"/>
            <a:ext cx="141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Index 2</a:t>
            </a:r>
            <a:endParaRPr kumimoji="1" lang="ko-Kore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2DBA67-746E-12F1-CFF3-33EA6551C64C}"/>
              </a:ext>
            </a:extLst>
          </p:cNvPr>
          <p:cNvSpPr txBox="1"/>
          <p:nvPr/>
        </p:nvSpPr>
        <p:spPr>
          <a:xfrm>
            <a:off x="4689644" y="249196"/>
            <a:ext cx="147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Index 3</a:t>
            </a:r>
            <a:endParaRPr kumimoji="1" lang="ko-Kore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B3A339-BD93-88C3-D2B0-25E4B1A3FCB1}"/>
              </a:ext>
            </a:extLst>
          </p:cNvPr>
          <p:cNvSpPr txBox="1"/>
          <p:nvPr/>
        </p:nvSpPr>
        <p:spPr>
          <a:xfrm>
            <a:off x="6459975" y="1988285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1</a:t>
            </a:r>
            <a:endParaRPr kumimoji="1" lang="ko-Kore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44FAFD-3141-9647-5C5C-3B1AEFC08C93}"/>
              </a:ext>
            </a:extLst>
          </p:cNvPr>
          <p:cNvSpPr txBox="1"/>
          <p:nvPr/>
        </p:nvSpPr>
        <p:spPr>
          <a:xfrm>
            <a:off x="6459975" y="2613927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A8407-36BA-996A-FB35-DB1C8741E98C}"/>
              </a:ext>
            </a:extLst>
          </p:cNvPr>
          <p:cNvSpPr txBox="1"/>
          <p:nvPr/>
        </p:nvSpPr>
        <p:spPr>
          <a:xfrm>
            <a:off x="6459975" y="3239569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61B7FC-4729-2625-9CA4-2E4F9407D258}"/>
              </a:ext>
            </a:extLst>
          </p:cNvPr>
          <p:cNvSpPr txBox="1"/>
          <p:nvPr/>
        </p:nvSpPr>
        <p:spPr>
          <a:xfrm>
            <a:off x="7003456" y="1988285"/>
            <a:ext cx="54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-1</a:t>
            </a:r>
            <a:endParaRPr kumimoji="1" lang="ko-Kore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0FDC1D-AEAC-C225-91E0-EB9B62856534}"/>
              </a:ext>
            </a:extLst>
          </p:cNvPr>
          <p:cNvSpPr txBox="1"/>
          <p:nvPr/>
        </p:nvSpPr>
        <p:spPr>
          <a:xfrm>
            <a:off x="7003456" y="2613927"/>
            <a:ext cx="54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-2</a:t>
            </a:r>
            <a:endParaRPr kumimoji="1" lang="ko-Kore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55DB1A8-5556-F8DC-FF79-D74D7B20576A}"/>
              </a:ext>
            </a:extLst>
          </p:cNvPr>
          <p:cNvSpPr txBox="1"/>
          <p:nvPr/>
        </p:nvSpPr>
        <p:spPr>
          <a:xfrm>
            <a:off x="7003457" y="3239569"/>
            <a:ext cx="54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-3</a:t>
            </a:r>
            <a:endParaRPr kumimoji="1" lang="ko-Kore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FA8C71-ACCC-F289-B7CD-3752CB65EEC8}"/>
              </a:ext>
            </a:extLst>
          </p:cNvPr>
          <p:cNvSpPr txBox="1"/>
          <p:nvPr/>
        </p:nvSpPr>
        <p:spPr>
          <a:xfrm>
            <a:off x="7703997" y="1988285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FB38A-6374-AAA2-198C-39F99E43251C}"/>
              </a:ext>
            </a:extLst>
          </p:cNvPr>
          <p:cNvSpPr txBox="1"/>
          <p:nvPr/>
        </p:nvSpPr>
        <p:spPr>
          <a:xfrm>
            <a:off x="7703997" y="2613927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0B9DFB-25E0-6C20-63C0-CB4DAC842D75}"/>
              </a:ext>
            </a:extLst>
          </p:cNvPr>
          <p:cNvSpPr txBox="1"/>
          <p:nvPr/>
        </p:nvSpPr>
        <p:spPr>
          <a:xfrm>
            <a:off x="7703997" y="3239569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6</a:t>
            </a:r>
            <a:endParaRPr kumimoji="1" lang="ko-Kore-KR" altLang="en-US" sz="3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E406E2-CB72-4C54-3E26-F08ADFE6C8CE}"/>
              </a:ext>
            </a:extLst>
          </p:cNvPr>
          <p:cNvSpPr txBox="1"/>
          <p:nvPr/>
        </p:nvSpPr>
        <p:spPr>
          <a:xfrm>
            <a:off x="8321696" y="1979659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0</a:t>
            </a:r>
            <a:endParaRPr kumimoji="1" lang="ko-Kore-KR" altLang="en-US" sz="3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9B6BFE-80E9-CC87-D715-BEC70B245061}"/>
              </a:ext>
            </a:extLst>
          </p:cNvPr>
          <p:cNvSpPr txBox="1"/>
          <p:nvPr/>
        </p:nvSpPr>
        <p:spPr>
          <a:xfrm>
            <a:off x="8321696" y="2605301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0</a:t>
            </a:r>
            <a:endParaRPr kumimoji="1" lang="ko-Kore-KR" altLang="en-US" sz="3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403E0D-040F-89F3-88BA-D10CF4202BB0}"/>
              </a:ext>
            </a:extLst>
          </p:cNvPr>
          <p:cNvSpPr txBox="1"/>
          <p:nvPr/>
        </p:nvSpPr>
        <p:spPr>
          <a:xfrm>
            <a:off x="8321696" y="3230943"/>
            <a:ext cx="40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0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916D37C-4B48-D34B-EB49-FE5D88B75A0C}"/>
                  </a:ext>
                </a:extLst>
              </p:cNvPr>
              <p:cNvSpPr txBox="1"/>
              <p:nvPr/>
            </p:nvSpPr>
            <p:spPr>
              <a:xfrm>
                <a:off x="800691" y="1776701"/>
                <a:ext cx="3213765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kumimoji="1" lang="en-US" altLang="ko-Kore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1" lang="en-US" altLang="ko-Kore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ore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kumimoji="1" lang="en-US" altLang="ko-Kore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916D37C-4B48-D34B-EB49-FE5D88B7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" y="1776701"/>
                <a:ext cx="3213765" cy="1679755"/>
              </a:xfrm>
              <a:prstGeom prst="rect">
                <a:avLst/>
              </a:prstGeom>
              <a:blipFill>
                <a:blip r:embed="rId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</TotalTime>
  <Words>27</Words>
  <Application>Microsoft Macintosh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m20368</dc:creator>
  <cp:lastModifiedBy>m20368</cp:lastModifiedBy>
  <cp:revision>17</cp:revision>
  <dcterms:created xsi:type="dcterms:W3CDTF">2022-11-21T02:43:59Z</dcterms:created>
  <dcterms:modified xsi:type="dcterms:W3CDTF">2022-12-19T17:34:04Z</dcterms:modified>
</cp:coreProperties>
</file>