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5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A7AD1-F882-0D27-AE07-3B565E629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B2529-B0CD-14FC-DCCD-9689E4D0B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728059-7E4D-7594-A06A-227DB6D1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A3A62-A495-EBA2-EFD7-2ED08EAE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3F1A-3CF6-9E30-C049-525918E7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696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0B3FB-4457-F728-BF27-0D7DA237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29CF1A-7E9F-A9BD-8CB7-05D99B61B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F4E1C-5429-5B94-A7E8-A1F70DCC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2D4959-FF2D-8520-F5AA-0CF15111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4B3F1-EC14-5F1D-04A0-40FB01FD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648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98EF7A-E1F8-A873-449A-50FD9AF4D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F7AAE3-E09A-EC24-3F2A-E19032F53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F1903-6CE5-507D-C3BE-556647FF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ADE1F-F7A1-288D-8E9B-73DF600B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D3C64-7D8D-D6B7-2C2F-991FAE158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929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7EE03-E680-351D-9C78-BF7C3222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5CA57-EF49-AC8C-93F8-7FF5E6EB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2ED90-C7BA-0F0A-05E0-8D8718126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BCE31-4132-1C1A-E68C-83930EBB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3A7F7D-BA00-6A4B-7D17-9514E106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89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DFE9C-25A0-B30A-D9BC-71AF43D7D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461FAF-6028-63D0-44A3-69B6BF854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F8802-13D3-5B54-64C8-521EF098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65716-120E-704E-1C18-13FA06B5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36E2C-03C5-061C-3A91-A6E85191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328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22A8B-5084-F0E4-4F69-A2E2C7ED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95AA0-A999-3F38-FB05-A96119FB9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4C557-CBCA-BA97-8939-4480A051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CA8208-6DEA-5E4F-FAE8-AA990DBD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D27657-4A76-C11B-C4F2-88F30546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13072-2963-D585-21CF-87AF579F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709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FE3DD-9C90-746E-5B35-7AE4539D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62F4F-87B0-134A-DC65-634CBC061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6C4117-06BD-2F61-02EA-5929BB75A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C95589-1587-8D4F-A172-E6E131252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CE468F-32A3-A378-043A-B484A760C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05855F-7E3C-CD33-133E-2B18134C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0D619E-4216-B934-C4D4-F73BAE66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E31E91-C47F-2F67-9E2A-973B4109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758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B29C9-DF60-95D8-EC91-AB8C1EB7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374D2F-CAFB-8DCA-5310-C3A35272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7BFDDB-8DE1-B086-19AA-4DA4A6BB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EEAAA8-57F3-6DCC-DB03-980C7DB0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221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CDA94B-9A1A-FE98-324B-15CA5996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0755AE-6BE7-AC10-EE79-D40AC356D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B81C7-90A3-E25B-49BA-EA877F54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63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53B92C-1FBC-CB19-0E86-F70E7379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771C22-32C2-78F6-9A6B-DBD78EA5E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DD0922-55A7-EDCB-D6AA-84CE7E824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95706-5CD6-E735-0C1A-A3444E2D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B665E-FD2F-EDD8-001F-07B7C03C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64A4DC-0BB1-8D55-99F5-9B549E83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92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92E04-D622-A1E4-48A0-65B0E766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F5D25A-3D0F-7BC0-AB2A-4A36B900B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AD314-34C8-5138-B817-0EA5BA180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B8A68-7BB4-DEE4-EDE8-2F3F76E7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A0E2-A24A-E04A-9CC6-978E95CF7822}" type="datetimeFigureOut">
              <a:rPr kumimoji="1" lang="ko-KR" altLang="en-US" smtClean="0"/>
              <a:t>2024-06-12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8A9AE6-D81E-2B9E-4935-743C7AE5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D17C4-D134-E337-9577-C4064431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04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917A80-9760-41BB-E1FC-DB15449E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5A6B5-F630-B55C-C04A-6F16BB1AE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9C896-3E30-90A8-5CA3-4DCA9F7B0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A0E2-A24A-E04A-9CC6-978E95CF7822}" type="datetimeFigureOut">
              <a:rPr kumimoji="1" lang="ko-KR" altLang="en-US" smtClean="0"/>
              <a:t>2024-06-12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696CBA-B6A5-2536-D8A0-EAC29AEED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D52C7-16E6-91F2-ECEB-F926DFE59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23110-508B-2949-923F-79BE120D4C7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266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52432D-DDBD-827A-48CB-24BC3897B785}"/>
              </a:ext>
            </a:extLst>
          </p:cNvPr>
          <p:cNvSpPr txBox="1"/>
          <p:nvPr/>
        </p:nvSpPr>
        <p:spPr>
          <a:xfrm>
            <a:off x="406400" y="113690"/>
            <a:ext cx="459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트위터 </a:t>
            </a:r>
            <a:r>
              <a:rPr kumimoji="1" lang="ko-KR" altLang="en-US" dirty="0" err="1"/>
              <a:t>스노플레이크</a:t>
            </a:r>
            <a:r>
              <a:rPr kumimoji="1" lang="ko-KR" altLang="en-US" dirty="0"/>
              <a:t> 접근법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DB2DF2-1EDF-6206-B515-E3648346A0A9}"/>
              </a:ext>
            </a:extLst>
          </p:cNvPr>
          <p:cNvGrpSpPr/>
          <p:nvPr/>
        </p:nvGrpSpPr>
        <p:grpSpPr>
          <a:xfrm>
            <a:off x="1247422" y="869245"/>
            <a:ext cx="9612489" cy="1369158"/>
            <a:chOff x="1247422" y="869245"/>
            <a:chExt cx="9612489" cy="1369158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59E7B12-B3EA-EADA-1095-AA8B60634274}"/>
                </a:ext>
              </a:extLst>
            </p:cNvPr>
            <p:cNvGrpSpPr/>
            <p:nvPr/>
          </p:nvGrpSpPr>
          <p:grpSpPr>
            <a:xfrm>
              <a:off x="1298222" y="869245"/>
              <a:ext cx="9561689" cy="1369158"/>
              <a:chOff x="1298222" y="869245"/>
              <a:chExt cx="9561689" cy="136915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1C60DA71-E0A0-78A3-98A1-FEC2C080DCC7}"/>
                  </a:ext>
                </a:extLst>
              </p:cNvPr>
              <p:cNvGrpSpPr/>
              <p:nvPr/>
            </p:nvGrpSpPr>
            <p:grpSpPr>
              <a:xfrm>
                <a:off x="1411111" y="869245"/>
                <a:ext cx="9448800" cy="982134"/>
                <a:chOff x="1411111" y="869245"/>
                <a:chExt cx="9448800" cy="982134"/>
              </a:xfrm>
            </p:grpSpPr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9DA679F5-9857-7010-CD2C-65AE0B76D263}"/>
                    </a:ext>
                  </a:extLst>
                </p:cNvPr>
                <p:cNvSpPr/>
                <p:nvPr/>
              </p:nvSpPr>
              <p:spPr>
                <a:xfrm>
                  <a:off x="1411111" y="869245"/>
                  <a:ext cx="9448800" cy="982134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cxnSp>
              <p:nvCxnSpPr>
                <p:cNvPr id="5" name="직선 연결선[R] 4">
                  <a:extLst>
                    <a:ext uri="{FF2B5EF4-FFF2-40B4-BE49-F238E27FC236}">
                      <a16:creationId xmlns:a16="http://schemas.microsoft.com/office/drawing/2014/main" id="{8912392D-D94F-5A34-AD57-9F3B83CAE0D3}"/>
                    </a:ext>
                  </a:extLst>
                </p:cNvPr>
                <p:cNvCxnSpPr/>
                <p:nvPr/>
              </p:nvCxnSpPr>
              <p:spPr>
                <a:xfrm>
                  <a:off x="1873957" y="869245"/>
                  <a:ext cx="0" cy="98213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직선 연결선[R] 5">
                  <a:extLst>
                    <a:ext uri="{FF2B5EF4-FFF2-40B4-BE49-F238E27FC236}">
                      <a16:creationId xmlns:a16="http://schemas.microsoft.com/office/drawing/2014/main" id="{4AD52F52-0BF4-6C71-037A-527A588825A5}"/>
                    </a:ext>
                  </a:extLst>
                </p:cNvPr>
                <p:cNvCxnSpPr/>
                <p:nvPr/>
              </p:nvCxnSpPr>
              <p:spPr>
                <a:xfrm>
                  <a:off x="6180667" y="869245"/>
                  <a:ext cx="0" cy="98213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[R] 6">
                  <a:extLst>
                    <a:ext uri="{FF2B5EF4-FFF2-40B4-BE49-F238E27FC236}">
                      <a16:creationId xmlns:a16="http://schemas.microsoft.com/office/drawing/2014/main" id="{2FEA1135-36D2-2466-96AD-88BEF0D18244}"/>
                    </a:ext>
                  </a:extLst>
                </p:cNvPr>
                <p:cNvCxnSpPr/>
                <p:nvPr/>
              </p:nvCxnSpPr>
              <p:spPr>
                <a:xfrm>
                  <a:off x="7428089" y="869245"/>
                  <a:ext cx="0" cy="98213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[R] 7">
                  <a:extLst>
                    <a:ext uri="{FF2B5EF4-FFF2-40B4-BE49-F238E27FC236}">
                      <a16:creationId xmlns:a16="http://schemas.microsoft.com/office/drawing/2014/main" id="{2CEB215A-775B-BF04-9788-C1845287F058}"/>
                    </a:ext>
                  </a:extLst>
                </p:cNvPr>
                <p:cNvCxnSpPr/>
                <p:nvPr/>
              </p:nvCxnSpPr>
              <p:spPr>
                <a:xfrm>
                  <a:off x="8720666" y="869245"/>
                  <a:ext cx="0" cy="98213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1D0F43-4A61-BC0B-01B7-E2DC72B4F7E0}"/>
                  </a:ext>
                </a:extLst>
              </p:cNvPr>
              <p:cNvSpPr txBox="1"/>
              <p:nvPr/>
            </p:nvSpPr>
            <p:spPr>
              <a:xfrm>
                <a:off x="1298222" y="1899849"/>
                <a:ext cx="6434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/>
                  <a:t>1bit</a:t>
                </a:r>
                <a:endParaRPr kumimoji="1" lang="ko-KR" altLang="en-US" sz="16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0BFEFE-F1AB-9588-A8C3-FAC236FC6DB3}"/>
                  </a:ext>
                </a:extLst>
              </p:cNvPr>
              <p:cNvSpPr txBox="1"/>
              <p:nvPr/>
            </p:nvSpPr>
            <p:spPr>
              <a:xfrm>
                <a:off x="3505200" y="1899849"/>
                <a:ext cx="8748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41bit</a:t>
                </a:r>
                <a:endParaRPr kumimoji="1" lang="ko-KR" altLang="en-US" sz="16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D16C8B-16E7-942B-D5B2-C934A9DA9895}"/>
                  </a:ext>
                </a:extLst>
              </p:cNvPr>
              <p:cNvSpPr txBox="1"/>
              <p:nvPr/>
            </p:nvSpPr>
            <p:spPr>
              <a:xfrm>
                <a:off x="6344355" y="1899849"/>
                <a:ext cx="8748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5bit</a:t>
                </a:r>
                <a:endParaRPr kumimoji="1" lang="ko-KR" altLang="en-US" sz="16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2720EF-381A-545B-F8F3-6A5529E6BB8C}"/>
                  </a:ext>
                </a:extLst>
              </p:cNvPr>
              <p:cNvSpPr txBox="1"/>
              <p:nvPr/>
            </p:nvSpPr>
            <p:spPr>
              <a:xfrm>
                <a:off x="7625644" y="1899849"/>
                <a:ext cx="8748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5bit</a:t>
                </a:r>
                <a:endParaRPr kumimoji="1" lang="ko-KR" altLang="en-US" sz="1600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2FCDCE-FE34-150B-E3CC-0E5456D59123}"/>
                  </a:ext>
                </a:extLst>
              </p:cNvPr>
              <p:cNvSpPr txBox="1"/>
              <p:nvPr/>
            </p:nvSpPr>
            <p:spPr>
              <a:xfrm>
                <a:off x="9335910" y="1899849"/>
                <a:ext cx="8748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/>
                  <a:t>12bit</a:t>
                </a:r>
                <a:endParaRPr kumimoji="1" lang="ko-KR" altLang="en-US" sz="16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ECB7F3-0C70-EE77-6F5A-BD2A9269F7A1}"/>
                  </a:ext>
                </a:extLst>
              </p:cNvPr>
              <p:cNvSpPr txBox="1"/>
              <p:nvPr/>
            </p:nvSpPr>
            <p:spPr>
              <a:xfrm>
                <a:off x="2703689" y="1175646"/>
                <a:ext cx="254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TimeStamp</a:t>
                </a:r>
                <a:endParaRPr kumimoji="1" lang="ko-KR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7CAD05-6D54-E623-1B4F-43193BBD9E14}"/>
                  </a:ext>
                </a:extLst>
              </p:cNvPr>
              <p:cNvSpPr txBox="1"/>
              <p:nvPr/>
            </p:nvSpPr>
            <p:spPr>
              <a:xfrm>
                <a:off x="6316139" y="1175646"/>
                <a:ext cx="9031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 ID</a:t>
                </a:r>
                <a:endParaRPr kumimoji="1" lang="ko-KR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C8FD8C-4163-A32F-F65E-C6E27516D2D0}"/>
                  </a:ext>
                </a:extLst>
              </p:cNvPr>
              <p:cNvSpPr txBox="1"/>
              <p:nvPr/>
            </p:nvSpPr>
            <p:spPr>
              <a:xfrm>
                <a:off x="7512761" y="1175646"/>
                <a:ext cx="11232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</a:t>
                </a:r>
                <a:r>
                  <a:rPr kumimoji="1" lang="ko-KR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ID</a:t>
                </a:r>
                <a:endParaRPr kumimoji="1" lang="ko-KR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1B27B7-80B1-32A9-7E08-13BE4BC4834E}"/>
                  </a:ext>
                </a:extLst>
              </p:cNvPr>
              <p:cNvSpPr txBox="1"/>
              <p:nvPr/>
            </p:nvSpPr>
            <p:spPr>
              <a:xfrm>
                <a:off x="9062158" y="1175646"/>
                <a:ext cx="14562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Serial Num</a:t>
                </a:r>
                <a:endParaRPr kumimoji="1" lang="ko-KR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C9C0C8-16A9-A38A-BEF1-28D34039B1C3}"/>
                </a:ext>
              </a:extLst>
            </p:cNvPr>
            <p:cNvSpPr txBox="1"/>
            <p:nvPr/>
          </p:nvSpPr>
          <p:spPr>
            <a:xfrm>
              <a:off x="1247422" y="1211114"/>
              <a:ext cx="7902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</a:t>
              </a:r>
              <a:endParaRPr kumimoji="1" lang="ko-KR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22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C67183-7717-6543-714F-C0FACB9BD048}"/>
              </a:ext>
            </a:extLst>
          </p:cNvPr>
          <p:cNvSpPr/>
          <p:nvPr/>
        </p:nvSpPr>
        <p:spPr>
          <a:xfrm>
            <a:off x="4786486" y="1038578"/>
            <a:ext cx="2551289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Application</a:t>
            </a:r>
            <a:endParaRPr kumimoji="1"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552F2A-92A5-76CB-60AC-7215933AEBA6}"/>
              </a:ext>
            </a:extLst>
          </p:cNvPr>
          <p:cNvSpPr/>
          <p:nvPr/>
        </p:nvSpPr>
        <p:spPr>
          <a:xfrm>
            <a:off x="4786485" y="2376311"/>
            <a:ext cx="2551289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Application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9EA9435-F553-5D38-F114-81EA10FC2D4A}"/>
              </a:ext>
            </a:extLst>
          </p:cNvPr>
          <p:cNvSpPr/>
          <p:nvPr/>
        </p:nvSpPr>
        <p:spPr>
          <a:xfrm>
            <a:off x="4786485" y="3708401"/>
            <a:ext cx="2551289" cy="101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Application</a:t>
            </a:r>
            <a:endParaRPr kumimoji="1"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0A3F4D-37DE-A931-7DE0-455451EB099D}"/>
              </a:ext>
            </a:extLst>
          </p:cNvPr>
          <p:cNvSpPr/>
          <p:nvPr/>
        </p:nvSpPr>
        <p:spPr>
          <a:xfrm>
            <a:off x="4763909" y="5537200"/>
            <a:ext cx="2551290" cy="841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Nexus Repo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ECB8C2D-AF2E-8C16-B7B5-D0B3AF564DC5}"/>
              </a:ext>
            </a:extLst>
          </p:cNvPr>
          <p:cNvSpPr/>
          <p:nvPr/>
        </p:nvSpPr>
        <p:spPr>
          <a:xfrm>
            <a:off x="4560709" y="812800"/>
            <a:ext cx="2957689" cy="4143023"/>
          </a:xfrm>
          <a:prstGeom prst="roundRect">
            <a:avLst>
              <a:gd name="adj" fmla="val 86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1D24B20-A08C-8B79-DDE0-E393493DB58B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6039554" y="4955823"/>
            <a:ext cx="0" cy="58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0DA6F4-8BD2-72D7-7CF6-1C4FA53DABD1}"/>
              </a:ext>
            </a:extLst>
          </p:cNvPr>
          <p:cNvSpPr txBox="1"/>
          <p:nvPr/>
        </p:nvSpPr>
        <p:spPr>
          <a:xfrm>
            <a:off x="6158084" y="5092622"/>
            <a:ext cx="1264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err="1"/>
              <a:t>IdGenerator</a:t>
            </a:r>
            <a:endParaRPr kumimoji="1" lang="ko-KR" altLang="en-US" sz="1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D05A457-AAEF-E140-8733-012F23E5E2FF}"/>
              </a:ext>
            </a:extLst>
          </p:cNvPr>
          <p:cNvGrpSpPr/>
          <p:nvPr/>
        </p:nvGrpSpPr>
        <p:grpSpPr>
          <a:xfrm>
            <a:off x="9798756" y="1611871"/>
            <a:ext cx="1501421" cy="2096530"/>
            <a:chOff x="9347201" y="2235201"/>
            <a:chExt cx="1501421" cy="2096530"/>
          </a:xfrm>
        </p:grpSpPr>
        <p:sp>
          <p:nvSpPr>
            <p:cNvPr id="11" name="원통[C] 10">
              <a:extLst>
                <a:ext uri="{FF2B5EF4-FFF2-40B4-BE49-F238E27FC236}">
                  <a16:creationId xmlns:a16="http://schemas.microsoft.com/office/drawing/2014/main" id="{9B8C22AF-F98A-7CF6-F19E-9A6B5DDFD937}"/>
                </a:ext>
              </a:extLst>
            </p:cNvPr>
            <p:cNvSpPr/>
            <p:nvPr/>
          </p:nvSpPr>
          <p:spPr>
            <a:xfrm>
              <a:off x="9347201" y="2751286"/>
              <a:ext cx="1501421" cy="1580445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328A53-0A7E-DBAE-C033-4BDEF72858CB}"/>
                </a:ext>
              </a:extLst>
            </p:cNvPr>
            <p:cNvSpPr txBox="1"/>
            <p:nvPr/>
          </p:nvSpPr>
          <p:spPr>
            <a:xfrm>
              <a:off x="9556044" y="2235201"/>
              <a:ext cx="10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MariaDB</a:t>
              </a:r>
              <a:endParaRPr kumimoji="1" lang="ko-KR" altLang="en-US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B4D1FA9-1BF8-A5C4-0849-19A28603ACC8}"/>
              </a:ext>
            </a:extLst>
          </p:cNvPr>
          <p:cNvCxnSpPr>
            <a:stCxn id="2" idx="3"/>
            <a:endCxn id="11" idx="2"/>
          </p:cNvCxnSpPr>
          <p:nvPr/>
        </p:nvCxnSpPr>
        <p:spPr>
          <a:xfrm>
            <a:off x="7337775" y="1546578"/>
            <a:ext cx="2460981" cy="137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3EF2006-B139-9EBE-BA5C-B89C6E0898D0}"/>
              </a:ext>
            </a:extLst>
          </p:cNvPr>
          <p:cNvCxnSpPr>
            <a:cxnSpLocks/>
            <a:stCxn id="3" idx="3"/>
            <a:endCxn id="11" idx="2"/>
          </p:cNvCxnSpPr>
          <p:nvPr/>
        </p:nvCxnSpPr>
        <p:spPr>
          <a:xfrm>
            <a:off x="7337774" y="2884311"/>
            <a:ext cx="2460982" cy="3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E9C31B8-562F-B76A-E082-99FACC3BA8A0}"/>
              </a:ext>
            </a:extLst>
          </p:cNvPr>
          <p:cNvCxnSpPr>
            <a:cxnSpLocks/>
            <a:stCxn id="4" idx="3"/>
            <a:endCxn id="11" idx="2"/>
          </p:cNvCxnSpPr>
          <p:nvPr/>
        </p:nvCxnSpPr>
        <p:spPr>
          <a:xfrm flipV="1">
            <a:off x="7337774" y="2918179"/>
            <a:ext cx="2460982" cy="1298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0787D1-3FD3-5019-7BAA-55093AB74BC7}"/>
              </a:ext>
            </a:extLst>
          </p:cNvPr>
          <p:cNvSpPr txBox="1"/>
          <p:nvPr/>
        </p:nvSpPr>
        <p:spPr>
          <a:xfrm>
            <a:off x="982149" y="1109512"/>
            <a:ext cx="74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976F79D-2E84-9310-6131-A026D2B06BFD}"/>
              </a:ext>
            </a:extLst>
          </p:cNvPr>
          <p:cNvGrpSpPr/>
          <p:nvPr/>
        </p:nvGrpSpPr>
        <p:grpSpPr>
          <a:xfrm>
            <a:off x="1004722" y="1544137"/>
            <a:ext cx="2031994" cy="2661162"/>
            <a:chOff x="507996" y="2501901"/>
            <a:chExt cx="2031994" cy="2661162"/>
          </a:xfrm>
        </p:grpSpPr>
        <p:pic>
          <p:nvPicPr>
            <p:cNvPr id="13" name="그림 12" descr="펜, 필기구, 깃털이(가) 표시된 사진&#10;&#10;자동 생성된 설명">
              <a:extLst>
                <a:ext uri="{FF2B5EF4-FFF2-40B4-BE49-F238E27FC236}">
                  <a16:creationId xmlns:a16="http://schemas.microsoft.com/office/drawing/2014/main" id="{E581B421-2633-E2DF-F97C-89197A0A3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748" y="2501901"/>
              <a:ext cx="1828800" cy="11049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A414A0-5548-8AE1-03D8-27D8B9180B87}"/>
                </a:ext>
              </a:extLst>
            </p:cNvPr>
            <p:cNvSpPr txBox="1"/>
            <p:nvPr/>
          </p:nvSpPr>
          <p:spPr>
            <a:xfrm>
              <a:off x="1230489" y="3606801"/>
              <a:ext cx="564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Or</a:t>
              </a:r>
              <a:endParaRPr kumimoji="1" lang="ko-KR" altLang="en-US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9432C33-6E64-282B-BA39-5046D0BEBB01}"/>
                </a:ext>
              </a:extLst>
            </p:cNvPr>
            <p:cNvGrpSpPr/>
            <p:nvPr/>
          </p:nvGrpSpPr>
          <p:grpSpPr>
            <a:xfrm>
              <a:off x="598307" y="4219482"/>
              <a:ext cx="1941682" cy="735231"/>
              <a:chOff x="541871" y="4253469"/>
              <a:chExt cx="1941682" cy="73523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0CD0155-F7BC-CAB0-5120-EB9DBEA4FB54}"/>
                  </a:ext>
                </a:extLst>
              </p:cNvPr>
              <p:cNvSpPr txBox="1"/>
              <p:nvPr/>
            </p:nvSpPr>
            <p:spPr>
              <a:xfrm>
                <a:off x="1190979" y="4253469"/>
                <a:ext cx="643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Wrk</a:t>
                </a:r>
                <a:endParaRPr kumimoji="1" lang="ko-KR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BAC4D1-9070-E205-C8F6-7D55C62FFDC6}"/>
                  </a:ext>
                </a:extLst>
              </p:cNvPr>
              <p:cNvSpPr txBox="1"/>
              <p:nvPr/>
            </p:nvSpPr>
            <p:spPr>
              <a:xfrm>
                <a:off x="541871" y="4711701"/>
                <a:ext cx="19416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200" dirty="0"/>
                  <a:t>모던 웹 성능 테스트 도구</a:t>
                </a:r>
              </a:p>
            </p:txBody>
          </p:sp>
        </p:grp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9BD39B4C-49BE-B139-ED81-FFEA848D18A9}"/>
                </a:ext>
              </a:extLst>
            </p:cNvPr>
            <p:cNvSpPr/>
            <p:nvPr/>
          </p:nvSpPr>
          <p:spPr>
            <a:xfrm>
              <a:off x="507996" y="2517302"/>
              <a:ext cx="2031994" cy="2645761"/>
            </a:xfrm>
            <a:prstGeom prst="roundRect">
              <a:avLst>
                <a:gd name="adj" fmla="val 865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B592E93-08B1-D56A-59F7-E4E1CD606FE3}"/>
              </a:ext>
            </a:extLst>
          </p:cNvPr>
          <p:cNvSpPr txBox="1"/>
          <p:nvPr/>
        </p:nvSpPr>
        <p:spPr>
          <a:xfrm>
            <a:off x="4560709" y="336224"/>
            <a:ext cx="124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Server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A81ADC-CD22-51E4-3CE4-7258DECA0704}"/>
              </a:ext>
            </a:extLst>
          </p:cNvPr>
          <p:cNvSpPr txBox="1"/>
          <p:nvPr/>
        </p:nvSpPr>
        <p:spPr>
          <a:xfrm>
            <a:off x="9544754" y="996624"/>
            <a:ext cx="124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Server</a:t>
            </a:r>
            <a:endParaRPr kumimoji="1"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704F478-4D8D-1DEC-2B20-961F1BC62B34}"/>
              </a:ext>
            </a:extLst>
          </p:cNvPr>
          <p:cNvCxnSpPr>
            <a:stCxn id="29" idx="3"/>
            <a:endCxn id="2" idx="1"/>
          </p:cNvCxnSpPr>
          <p:nvPr/>
        </p:nvCxnSpPr>
        <p:spPr>
          <a:xfrm flipV="1">
            <a:off x="3036716" y="1546578"/>
            <a:ext cx="1749770" cy="13358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8C3B92F-8F6D-15A7-84A9-C0936D4D56DC}"/>
              </a:ext>
            </a:extLst>
          </p:cNvPr>
          <p:cNvCxnSpPr>
            <a:cxnSpLocks/>
            <a:stCxn id="29" idx="3"/>
            <a:endCxn id="3" idx="1"/>
          </p:cNvCxnSpPr>
          <p:nvPr/>
        </p:nvCxnSpPr>
        <p:spPr>
          <a:xfrm>
            <a:off x="3036716" y="2882419"/>
            <a:ext cx="1749769" cy="18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011DB69-571A-5F6B-5ED4-90B55F2F9C9A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3036716" y="2882419"/>
            <a:ext cx="1749769" cy="1333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79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668533" y="560632"/>
            <a:ext cx="11060623" cy="5997274"/>
            <a:chOff x="668533" y="547569"/>
            <a:chExt cx="11060623" cy="5997274"/>
          </a:xfrm>
        </p:grpSpPr>
        <p:grpSp>
          <p:nvGrpSpPr>
            <p:cNvPr id="32" name="그룹 31"/>
            <p:cNvGrpSpPr/>
            <p:nvPr/>
          </p:nvGrpSpPr>
          <p:grpSpPr>
            <a:xfrm>
              <a:off x="668533" y="547569"/>
              <a:ext cx="11060623" cy="5997274"/>
              <a:chOff x="668533" y="547569"/>
              <a:chExt cx="11060623" cy="5997274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668533" y="547569"/>
                <a:ext cx="11060623" cy="5997274"/>
                <a:chOff x="668533" y="547569"/>
                <a:chExt cx="11060623" cy="5997274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1EC67183-7717-6543-714F-C0FACB9BD048}"/>
                    </a:ext>
                  </a:extLst>
                </p:cNvPr>
                <p:cNvSpPr/>
                <p:nvPr/>
              </p:nvSpPr>
              <p:spPr>
                <a:xfrm>
                  <a:off x="6445954" y="1114959"/>
                  <a:ext cx="2551289" cy="1202969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 altLang="ko-KR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kumimoji="1" lang="en-US" altLang="ko-KR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kumimoji="1" lang="en-US" altLang="ko-KR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r>
                    <a:rPr kumimoji="1" lang="en-US" altLang="ko-KR" baseline="300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</a:t>
                  </a:r>
                  <a:r>
                    <a:rPr kumimoji="1" lang="en-US" altLang="ko-KR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ko-KR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Application</a:t>
                  </a:r>
                  <a:endParaRPr kumimoji="1" lang="ko-KR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8" name="그룹 7"/>
                <p:cNvGrpSpPr/>
                <p:nvPr/>
              </p:nvGrpSpPr>
              <p:grpSpPr>
                <a:xfrm>
                  <a:off x="6423375" y="5703821"/>
                  <a:ext cx="2551290" cy="841022"/>
                  <a:chOff x="6423377" y="5387298"/>
                  <a:chExt cx="2551290" cy="841022"/>
                </a:xfrm>
              </p:grpSpPr>
              <p:pic>
                <p:nvPicPr>
                  <p:cNvPr id="4" name="그림 3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18002" y="5460024"/>
                    <a:ext cx="653124" cy="707551"/>
                  </a:xfrm>
                  <a:prstGeom prst="rect">
                    <a:avLst/>
                  </a:prstGeom>
                </p:spPr>
              </p:pic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FE0A3F4D-37DE-A931-7DE0-455451EB099D}"/>
                      </a:ext>
                    </a:extLst>
                  </p:cNvPr>
                  <p:cNvSpPr/>
                  <p:nvPr/>
                </p:nvSpPr>
                <p:spPr>
                  <a:xfrm>
                    <a:off x="6423377" y="5387298"/>
                    <a:ext cx="2551290" cy="841022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         Nexus </a:t>
                    </a:r>
                    <a:r>
                      <a:rPr kumimoji="1" lang="en-US" altLang="ko-KR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Repo</a:t>
                    </a:r>
                    <a:endParaRPr kumimoji="1" lang="ko-KR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" name="모서리가 둥근 직사각형 6">
                  <a:extLst>
                    <a:ext uri="{FF2B5EF4-FFF2-40B4-BE49-F238E27FC236}">
                      <a16:creationId xmlns:a16="http://schemas.microsoft.com/office/drawing/2014/main" id="{FECB8C2D-AF2E-8C16-B7B5-D0B3AF564DC5}"/>
                    </a:ext>
                  </a:extLst>
                </p:cNvPr>
                <p:cNvSpPr/>
                <p:nvPr/>
              </p:nvSpPr>
              <p:spPr>
                <a:xfrm>
                  <a:off x="6220177" y="989628"/>
                  <a:ext cx="2957689" cy="3209516"/>
                </a:xfrm>
                <a:prstGeom prst="roundRect">
                  <a:avLst>
                    <a:gd name="adj" fmla="val 8652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11D24B20-A08C-8B79-DDE0-E393493DB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83383" y="4256102"/>
                  <a:ext cx="2" cy="1152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90DA6F4-8BD2-72D7-7CF6-1C4FA53DABD1}"/>
                    </a:ext>
                  </a:extLst>
                </p:cNvPr>
                <p:cNvSpPr txBox="1"/>
                <p:nvPr/>
              </p:nvSpPr>
              <p:spPr>
                <a:xfrm>
                  <a:off x="7721597" y="4606045"/>
                  <a:ext cx="148948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400" b="1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Id-Generator (Library)</a:t>
                  </a:r>
                  <a:endParaRPr kumimoji="1" lang="ko-KR" altLang="en-US" sz="1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8D05A457-AAEF-E140-8733-012F23E5E2FF}"/>
                    </a:ext>
                  </a:extLst>
                </p:cNvPr>
                <p:cNvGrpSpPr/>
                <p:nvPr/>
              </p:nvGrpSpPr>
              <p:grpSpPr>
                <a:xfrm>
                  <a:off x="10227734" y="1288468"/>
                  <a:ext cx="1501422" cy="2074086"/>
                  <a:chOff x="9347200" y="2061700"/>
                  <a:chExt cx="1501422" cy="2074086"/>
                </a:xfrm>
              </p:grpSpPr>
              <p:sp>
                <p:nvSpPr>
                  <p:cNvPr id="11" name="원통[C] 10">
                    <a:extLst>
                      <a:ext uri="{FF2B5EF4-FFF2-40B4-BE49-F238E27FC236}">
                        <a16:creationId xmlns:a16="http://schemas.microsoft.com/office/drawing/2014/main" id="{9B8C22AF-F98A-7CF6-F19E-9A6B5DDFD937}"/>
                      </a:ext>
                    </a:extLst>
                  </p:cNvPr>
                  <p:cNvSpPr/>
                  <p:nvPr/>
                </p:nvSpPr>
                <p:spPr>
                  <a:xfrm>
                    <a:off x="9347201" y="2555341"/>
                    <a:ext cx="1501421" cy="1580445"/>
                  </a:xfrm>
                  <a:prstGeom prst="can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2328A53-0A7E-DBAE-C033-4BDEF72858CB}"/>
                      </a:ext>
                    </a:extLst>
                  </p:cNvPr>
                  <p:cNvSpPr txBox="1"/>
                  <p:nvPr/>
                </p:nvSpPr>
                <p:spPr>
                  <a:xfrm>
                    <a:off x="9347200" y="2061700"/>
                    <a:ext cx="150142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MongoDB</a:t>
                    </a:r>
                    <a:endParaRPr kumimoji="1"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7" name="직선 화살표 연결선 16">
                  <a:extLst>
                    <a:ext uri="{FF2B5EF4-FFF2-40B4-BE49-F238E27FC236}">
                      <a16:creationId xmlns:a16="http://schemas.microsoft.com/office/drawing/2014/main" id="{6B4D1FA9-1BF8-A5C4-0849-19A28603ACC8}"/>
                    </a:ext>
                  </a:extLst>
                </p:cNvPr>
                <p:cNvCxnSpPr>
                  <a:stCxn id="2" idx="3"/>
                  <a:endCxn id="11" idx="2"/>
                </p:cNvCxnSpPr>
                <p:nvPr/>
              </p:nvCxnSpPr>
              <p:spPr>
                <a:xfrm>
                  <a:off x="8997243" y="1716444"/>
                  <a:ext cx="1230492" cy="8558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>
                  <a:extLst>
                    <a:ext uri="{FF2B5EF4-FFF2-40B4-BE49-F238E27FC236}">
                      <a16:creationId xmlns:a16="http://schemas.microsoft.com/office/drawing/2014/main" id="{B3EF2006-B139-9EBE-BA5C-B89C6E0898D0}"/>
                    </a:ext>
                  </a:extLst>
                </p:cNvPr>
                <p:cNvCxnSpPr>
                  <a:cxnSpLocks/>
                  <a:stCxn id="38" idx="3"/>
                  <a:endCxn id="11" idx="2"/>
                </p:cNvCxnSpPr>
                <p:nvPr/>
              </p:nvCxnSpPr>
              <p:spPr>
                <a:xfrm flipV="1">
                  <a:off x="8995997" y="2572332"/>
                  <a:ext cx="1231738" cy="7847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80787D1-3FD3-5019-7BAA-55093AB74BC7}"/>
                    </a:ext>
                  </a:extLst>
                </p:cNvPr>
                <p:cNvSpPr txBox="1"/>
                <p:nvPr/>
              </p:nvSpPr>
              <p:spPr>
                <a:xfrm>
                  <a:off x="668533" y="1006887"/>
                  <a:ext cx="745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Local</a:t>
                  </a:r>
                  <a:endParaRPr kumimoji="1"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5976F79D-2E84-9310-6131-A026D2B06BFD}"/>
                    </a:ext>
                  </a:extLst>
                </p:cNvPr>
                <p:cNvGrpSpPr/>
                <p:nvPr/>
              </p:nvGrpSpPr>
              <p:grpSpPr>
                <a:xfrm>
                  <a:off x="691106" y="1441512"/>
                  <a:ext cx="2031994" cy="2661162"/>
                  <a:chOff x="507996" y="2501901"/>
                  <a:chExt cx="2031994" cy="2661162"/>
                </a:xfrm>
              </p:grpSpPr>
              <p:pic>
                <p:nvPicPr>
                  <p:cNvPr id="13" name="그림 12" descr="펜, 필기구, 깃털이(가) 표시된 사진&#10;&#10;자동 생성된 설명">
                    <a:extLst>
                      <a:ext uri="{FF2B5EF4-FFF2-40B4-BE49-F238E27FC236}">
                        <a16:creationId xmlns:a16="http://schemas.microsoft.com/office/drawing/2014/main" id="{E581B421-2633-E2DF-F97C-89197A0A37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4748" y="2501901"/>
                    <a:ext cx="1828800" cy="1104900"/>
                  </a:xfrm>
                  <a:prstGeom prst="rect">
                    <a:avLst/>
                  </a:prstGeom>
                </p:spPr>
              </p:pic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E8A414A0-5548-8AE1-03D8-27D8B9180B87}"/>
                      </a:ext>
                    </a:extLst>
                  </p:cNvPr>
                  <p:cNvSpPr txBox="1"/>
                  <p:nvPr/>
                </p:nvSpPr>
                <p:spPr>
                  <a:xfrm>
                    <a:off x="1230489" y="3606801"/>
                    <a:ext cx="56444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Or</a:t>
                    </a:r>
                    <a:endParaRPr kumimoji="1" lang="ko-KR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8" name="그룹 27">
                    <a:extLst>
                      <a:ext uri="{FF2B5EF4-FFF2-40B4-BE49-F238E27FC236}">
                        <a16:creationId xmlns:a16="http://schemas.microsoft.com/office/drawing/2014/main" id="{09432C33-6E64-282B-BA39-5046D0BEBB01}"/>
                      </a:ext>
                    </a:extLst>
                  </p:cNvPr>
                  <p:cNvGrpSpPr/>
                  <p:nvPr/>
                </p:nvGrpSpPr>
                <p:grpSpPr>
                  <a:xfrm>
                    <a:off x="598307" y="4219482"/>
                    <a:ext cx="1941682" cy="735231"/>
                    <a:chOff x="541871" y="4253469"/>
                    <a:chExt cx="1941682" cy="735231"/>
                  </a:xfrm>
                </p:grpSpPr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50CD0155-F7BC-CAB0-5120-EB9DBEA4FB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90979" y="4253469"/>
                      <a:ext cx="6434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ko-KR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Wrk</a:t>
                      </a:r>
                      <a:endParaRPr kumimoji="1"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31BAC4D1-9070-E205-C8F6-7D55C62FFD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871" y="4711701"/>
                      <a:ext cx="194168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ko-KR" alt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모던 웹 성능 테스트 도구</a:t>
                      </a:r>
                    </a:p>
                  </p:txBody>
                </p:sp>
              </p:grpSp>
              <p:sp>
                <p:nvSpPr>
                  <p:cNvPr id="29" name="모서리가 둥근 직사각형 28">
                    <a:extLst>
                      <a:ext uri="{FF2B5EF4-FFF2-40B4-BE49-F238E27FC236}">
                        <a16:creationId xmlns:a16="http://schemas.microsoft.com/office/drawing/2014/main" id="{9BD39B4C-49BE-B139-ED81-FFEA848D18A9}"/>
                      </a:ext>
                    </a:extLst>
                  </p:cNvPr>
                  <p:cNvSpPr/>
                  <p:nvPr/>
                </p:nvSpPr>
                <p:spPr>
                  <a:xfrm>
                    <a:off x="507996" y="2517302"/>
                    <a:ext cx="2031994" cy="2645761"/>
                  </a:xfrm>
                  <a:prstGeom prst="roundRect">
                    <a:avLst>
                      <a:gd name="adj" fmla="val 8652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B592E93-08B1-D56A-59F7-E4E1CD606FE3}"/>
                    </a:ext>
                  </a:extLst>
                </p:cNvPr>
                <p:cNvSpPr txBox="1"/>
                <p:nvPr/>
              </p:nvSpPr>
              <p:spPr>
                <a:xfrm>
                  <a:off x="6383862" y="547569"/>
                  <a:ext cx="26754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My Home Server Cluster</a:t>
                  </a:r>
                  <a:endParaRPr kumimoji="1"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6" name="그림 35" descr="폰트, 그래픽, 로고, 그래픽 디자인이(가) 표시된 사진&#10;&#10;자동 생성된 설명">
                  <a:extLst>
                    <a:ext uri="{FF2B5EF4-FFF2-40B4-BE49-F238E27FC236}">
                      <a16:creationId xmlns:a16="http://schemas.microsoft.com/office/drawing/2014/main" id="{94135F35-3021-B35E-6FCB-2E43016D7A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04056" y="2033467"/>
                  <a:ext cx="1375454" cy="1375454"/>
                </a:xfrm>
                <a:prstGeom prst="rect">
                  <a:avLst/>
                </a:prstGeom>
              </p:spPr>
            </p:pic>
            <p:pic>
              <p:nvPicPr>
                <p:cNvPr id="40" name="그림 39" descr="그래픽, 그래픽 디자인, 디자인, 창의성이(가) 표시된 사진&#10;&#10;자동 생성된 설명">
                  <a:extLst>
                    <a:ext uri="{FF2B5EF4-FFF2-40B4-BE49-F238E27FC236}">
                      <a16:creationId xmlns:a16="http://schemas.microsoft.com/office/drawing/2014/main" id="{96748E4E-B04C-50F0-75BE-A4401B294F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97796" y="2216599"/>
                  <a:ext cx="994290" cy="994290"/>
                </a:xfrm>
                <a:prstGeom prst="rect">
                  <a:avLst/>
                </a:prstGeom>
              </p:spPr>
            </p:pic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73229D1-9F3B-F54B-2A92-D022BC98B9CF}"/>
                    </a:ext>
                  </a:extLst>
                </p:cNvPr>
                <p:cNvSpPr txBox="1"/>
                <p:nvPr/>
              </p:nvSpPr>
              <p:spPr>
                <a:xfrm>
                  <a:off x="3575984" y="3609771"/>
                  <a:ext cx="203198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My Home Reverse</a:t>
                  </a:r>
                </a:p>
                <a:p>
                  <a:pPr algn="ctr"/>
                  <a:r>
                    <a:rPr kumimoji="1"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Proxy Server</a:t>
                  </a:r>
                  <a:endParaRPr kumimoji="1"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3" name="꺾인 연결선[E] 42">
                  <a:extLst>
                    <a:ext uri="{FF2B5EF4-FFF2-40B4-BE49-F238E27FC236}">
                      <a16:creationId xmlns:a16="http://schemas.microsoft.com/office/drawing/2014/main" id="{DCACF1DE-302A-C42F-5833-C35A62A83630}"/>
                    </a:ext>
                  </a:extLst>
                </p:cNvPr>
                <p:cNvCxnSpPr>
                  <a:cxnSpLocks/>
                  <a:stCxn id="36" idx="3"/>
                  <a:endCxn id="2" idx="1"/>
                </p:cNvCxnSpPr>
                <p:nvPr/>
              </p:nvCxnSpPr>
              <p:spPr>
                <a:xfrm flipV="1">
                  <a:off x="5279510" y="1716444"/>
                  <a:ext cx="1166444" cy="1004750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꺾인 연결선[E] 43">
                  <a:extLst>
                    <a:ext uri="{FF2B5EF4-FFF2-40B4-BE49-F238E27FC236}">
                      <a16:creationId xmlns:a16="http://schemas.microsoft.com/office/drawing/2014/main" id="{4F7ACF33-885D-ECA9-22A7-FDE90CBBF278}"/>
                    </a:ext>
                  </a:extLst>
                </p:cNvPr>
                <p:cNvCxnSpPr>
                  <a:cxnSpLocks/>
                  <a:stCxn id="36" idx="3"/>
                  <a:endCxn id="38" idx="1"/>
                </p:cNvCxnSpPr>
                <p:nvPr/>
              </p:nvCxnSpPr>
              <p:spPr>
                <a:xfrm>
                  <a:off x="5279510" y="2721194"/>
                  <a:ext cx="1165198" cy="635866"/>
                </a:xfrm>
                <a:prstGeom prst="bentConnector3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86BB642E-FFFC-7643-5090-682DFE8E90E8}"/>
                    </a:ext>
                  </a:extLst>
                </p:cNvPr>
                <p:cNvCxnSpPr>
                  <a:stCxn id="29" idx="3"/>
                </p:cNvCxnSpPr>
                <p:nvPr/>
              </p:nvCxnSpPr>
              <p:spPr>
                <a:xfrm flipV="1">
                  <a:off x="2723100" y="2768277"/>
                  <a:ext cx="100159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89359F-7761-0292-35C1-462B2D20CA90}"/>
                    </a:ext>
                  </a:extLst>
                </p:cNvPr>
                <p:cNvSpPr txBox="1"/>
                <p:nvPr/>
              </p:nvSpPr>
              <p:spPr>
                <a:xfrm>
                  <a:off x="3632227" y="4272286"/>
                  <a:ext cx="19191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 Load Balance</a:t>
                  </a:r>
                  <a:endParaRPr kumimoji="1"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6292250" y="5388906"/>
                  <a:ext cx="28135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My Nexus Repo Server</a:t>
                  </a:r>
                  <a:endParaRPr lang="ko-KR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9523" y="1221639"/>
                <a:ext cx="1127046" cy="581244"/>
              </a:xfrm>
              <a:prstGeom prst="rect">
                <a:avLst/>
              </a:prstGeom>
            </p:spPr>
          </p:pic>
        </p:grp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EC67183-7717-6543-714F-C0FACB9BD048}"/>
                </a:ext>
              </a:extLst>
            </p:cNvPr>
            <p:cNvSpPr/>
            <p:nvPr/>
          </p:nvSpPr>
          <p:spPr>
            <a:xfrm>
              <a:off x="6444708" y="2755575"/>
              <a:ext cx="2551289" cy="120296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kumimoji="1"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kumimoji="1" lang="en-US" altLang="ko-KR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1" lang="en-US" altLang="ko-KR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kumimoji="1" lang="en-US" altLang="ko-KR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Application</a:t>
              </a:r>
              <a:endParaRPr kumimoji="1"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277" y="2862255"/>
              <a:ext cx="1127046" cy="5812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430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82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04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820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71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user</cp:lastModifiedBy>
  <cp:revision>34</cp:revision>
  <dcterms:created xsi:type="dcterms:W3CDTF">2024-05-25T12:28:25Z</dcterms:created>
  <dcterms:modified xsi:type="dcterms:W3CDTF">2024-06-11T16:06:47Z</dcterms:modified>
</cp:coreProperties>
</file>