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3508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App1</a:t>
            </a:r>
            <a:r>
              <a:rPr lang="ko-KR" altLang="en-US" sz="1200" dirty="0" smtClean="0"/>
              <a:t>의 여러 연산은 직접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에서 읽으면서 연산한다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다만 </a:t>
            </a:r>
            <a:r>
              <a:rPr lang="en-US" altLang="ko-KR" sz="1200" dirty="0" smtClean="0"/>
              <a:t>System Call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(OS Logic)</a:t>
            </a:r>
            <a:r>
              <a:rPr lang="ko-KR" altLang="en-US" sz="1200" dirty="0" smtClean="0"/>
              <a:t>예를 들어 다른 주변 기기에서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이 있거나 </a:t>
            </a:r>
            <a:r>
              <a:rPr lang="en-US" altLang="ko-KR" sz="1200" dirty="0" smtClean="0"/>
              <a:t>Storage</a:t>
            </a:r>
            <a:r>
              <a:rPr lang="ko-KR" altLang="en-US" sz="1200" dirty="0" smtClean="0"/>
              <a:t>에서 데이터를 </a:t>
            </a:r>
            <a:r>
              <a:rPr lang="ko-KR" altLang="en-US" sz="1200" dirty="0" err="1" smtClean="0"/>
              <a:t>받아온다던지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이럴때는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OS Process Logic</a:t>
            </a:r>
            <a:r>
              <a:rPr lang="ko-KR" altLang="en-US" sz="1200" dirty="0" smtClean="0"/>
              <a:t>을 태워야 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이럴때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App1</a:t>
            </a:r>
            <a:r>
              <a:rPr lang="ko-KR" altLang="en-US" sz="1200" dirty="0" smtClean="0"/>
              <a:t>을 읽다가 </a:t>
            </a:r>
            <a:r>
              <a:rPr lang="en-US" altLang="ko-KR" sz="1200" dirty="0" smtClean="0"/>
              <a:t>OS process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Logic</a:t>
            </a:r>
            <a:r>
              <a:rPr lang="ko-KR" altLang="en-US" sz="1200" dirty="0" smtClean="0"/>
              <a:t>을 읽어야 하므로 </a:t>
            </a:r>
            <a:r>
              <a:rPr lang="en-US" altLang="ko-KR" sz="1200" dirty="0" smtClean="0"/>
              <a:t>OS Process</a:t>
            </a:r>
            <a:r>
              <a:rPr lang="ko-KR" altLang="en-US" sz="1200" dirty="0" smtClean="0"/>
              <a:t>의 특정 </a:t>
            </a:r>
            <a:r>
              <a:rPr lang="en-US" altLang="ko-KR" sz="1200" dirty="0" smtClean="0"/>
              <a:t>Logic (</a:t>
            </a:r>
            <a:r>
              <a:rPr lang="ko-KR" altLang="en-US" sz="1200" dirty="0" smtClean="0"/>
              <a:t>여기서는 파일 </a:t>
            </a:r>
            <a:r>
              <a:rPr lang="en-US" altLang="ko-KR" sz="1200" dirty="0" smtClean="0"/>
              <a:t>Read</a:t>
            </a:r>
            <a:r>
              <a:rPr lang="ko-KR" altLang="en-US" sz="1200" dirty="0" smtClean="0"/>
              <a:t>관련한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읽게된다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Kernel Mode</a:t>
            </a:r>
            <a:r>
              <a:rPr lang="ko-KR" altLang="en-US" sz="1200" dirty="0" smtClean="0"/>
              <a:t>라 한다</a:t>
            </a:r>
            <a:r>
              <a:rPr lang="en-US" altLang="ko-KR" sz="1200" dirty="0" smtClean="0"/>
              <a:t>. CPU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Os</a:t>
            </a:r>
            <a:r>
              <a:rPr lang="en-US" altLang="ko-KR" sz="1200" dirty="0" smtClean="0"/>
              <a:t> Logic</a:t>
            </a:r>
            <a:r>
              <a:rPr lang="ko-KR" altLang="en-US" sz="1200" dirty="0" smtClean="0"/>
              <a:t>을 수행하고 </a:t>
            </a:r>
            <a:r>
              <a:rPr lang="ko-KR" altLang="en-US" sz="1200" dirty="0" err="1" smtClean="0"/>
              <a:t>있을때</a:t>
            </a:r>
            <a:r>
              <a:rPr lang="ko-KR" altLang="en-US" sz="1200" dirty="0" smtClean="0"/>
              <a:t> 어차피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또한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이고 그 안의 작업 단위를 똑같이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단위로 </a:t>
            </a:r>
            <a:r>
              <a:rPr lang="ko-KR" altLang="en-US" sz="1200" dirty="0" err="1" smtClean="0"/>
              <a:t>할텐데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이때의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Kernel Thread</a:t>
            </a:r>
            <a:r>
              <a:rPr lang="ko-KR" altLang="en-US" sz="1200" dirty="0" smtClean="0"/>
              <a:t>라 한다</a:t>
            </a:r>
            <a:r>
              <a:rPr lang="en-US" altLang="ko-KR" sz="1200" smtClean="0"/>
              <a:t>.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39974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Hard Ware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6282120" cy="5299307"/>
            <a:chOff x="233697" y="1311894"/>
            <a:chExt cx="6282120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Layer</a:t>
                </a:r>
                <a:r>
                  <a:rPr lang="ko-KR" altLang="en-US" sz="1400" b="1" dirty="0" smtClean="0"/>
                  <a:t> 관점</a:t>
                </a:r>
                <a:endParaRPr lang="ko-KR" altLang="en-US" sz="14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6282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 CPU</a:t>
              </a:r>
              <a:r>
                <a:rPr lang="ko-KR" altLang="en-US" sz="1400" b="1" dirty="0" smtClean="0"/>
                <a:t>가 </a:t>
              </a:r>
              <a:r>
                <a:rPr lang="en-US" altLang="ko-KR" sz="1400" b="1" dirty="0" smtClean="0"/>
                <a:t>kernel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 smtClean="0"/>
                <a:t>, User Process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 smtClean="0"/>
                <a:t>이다</a:t>
              </a:r>
              <a:endParaRPr lang="ko-KR" altLang="en-US" sz="1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591377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관점에서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을 뚫고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를 읽어야 할 것 같은 느낌이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심지어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설명할때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n:m </a:t>
            </a:r>
            <a:r>
              <a:rPr lang="ko-KR" altLang="en-US" sz="1200" dirty="0" smtClean="0"/>
              <a:t>관계를 설명함으로써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를 수행하기 위해서는 무조건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넘겨줘야할</a:t>
            </a:r>
            <a:r>
              <a:rPr lang="ko-KR" altLang="en-US" sz="1200" dirty="0" smtClean="0"/>
              <a:t> 것 같은 느낌을 풍긴다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09594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55777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는 논리적인 </a:t>
            </a:r>
            <a:r>
              <a:rPr lang="ko-KR" altLang="en-US" sz="1200" dirty="0" err="1" smtClean="0"/>
              <a:t>개념일뿐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하드웨어 입장에서는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영역이나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영역이나 평등하다</a:t>
            </a:r>
            <a:r>
              <a:rPr lang="en-US" altLang="ko-KR" sz="1200" dirty="0" smtClean="0"/>
              <a:t>. CPU</a:t>
            </a:r>
            <a:r>
              <a:rPr lang="ko-KR" altLang="en-US" sz="1200" dirty="0" smtClean="0"/>
              <a:t>가 읽어서 수행해야하는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일뿐이다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08631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(Kernel Mode)</a:t>
              </a:r>
              <a:endParaRPr lang="ko-KR" altLang="en-US" sz="105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Hard Ware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는 논리적인 </a:t>
            </a:r>
            <a:r>
              <a:rPr lang="ko-KR" altLang="en-US" sz="1200" dirty="0" err="1" smtClean="0"/>
              <a:t>개념일뿐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하드웨어 입장에서는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영역이나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영역이나 평등하다</a:t>
            </a:r>
            <a:r>
              <a:rPr lang="en-US" altLang="ko-KR" sz="1200" dirty="0" smtClean="0"/>
              <a:t>. </a:t>
            </a:r>
            <a:r>
              <a:rPr lang="en-US" altLang="ko-KR" sz="1200" dirty="0" smtClean="0">
                <a:solidFill>
                  <a:srgbClr val="FF0000"/>
                </a:solidFill>
              </a:rPr>
              <a:t>CPU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Process</a:t>
            </a:r>
            <a:r>
              <a:rPr lang="ko-KR" altLang="en-US" sz="1200" dirty="0" smtClean="0"/>
              <a:t>일뿐이다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 smtClean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Blocking </a:t>
            </a:r>
            <a:r>
              <a:rPr lang="ko-KR" altLang="en-US" sz="1400" b="1" dirty="0" smtClean="0"/>
              <a:t>방식 기준으로 설명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System Call </a:t>
            </a:r>
          </a:p>
          <a:p>
            <a:pPr algn="ctr"/>
            <a:r>
              <a:rPr lang="en-US" altLang="ko-KR" sz="1400" b="1" dirty="0" smtClean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1" y="262305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Q2) </a:t>
            </a:r>
            <a:r>
              <a:rPr kumimoji="1" lang="en-US" altLang="ko-KR" dirty="0"/>
              <a:t>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1" y="1032506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Q2.1</a:t>
            </a:r>
            <a:r>
              <a:rPr kumimoji="1" lang="en-US" altLang="ko-KR" sz="1600" dirty="0"/>
              <a:t>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1" y="1771929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Q2.2</a:t>
            </a:r>
            <a:r>
              <a:rPr kumimoji="1" lang="en-US" altLang="ko-KR" sz="1600" dirty="0"/>
              <a:t>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3461890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Q3) </a:t>
            </a:r>
            <a:r>
              <a:rPr kumimoji="1" lang="en-US" altLang="ko-KR" dirty="0"/>
              <a:t>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504</Words>
  <Application>Microsoft Office PowerPoint</Application>
  <PresentationFormat>와이드스크린</PresentationFormat>
  <Paragraphs>80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81</cp:revision>
  <dcterms:created xsi:type="dcterms:W3CDTF">2024-08-23T16:05:45Z</dcterms:created>
  <dcterms:modified xsi:type="dcterms:W3CDTF">2024-08-25T15:16:10Z</dcterms:modified>
</cp:coreProperties>
</file>