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65" r:id="rId3"/>
    <p:sldId id="267" r:id="rId4"/>
    <p:sldId id="281" r:id="rId5"/>
    <p:sldId id="268" r:id="rId6"/>
    <p:sldId id="271" r:id="rId7"/>
    <p:sldId id="272" r:id="rId8"/>
    <p:sldId id="276" r:id="rId9"/>
    <p:sldId id="280" r:id="rId10"/>
    <p:sldId id="278" r:id="rId11"/>
    <p:sldId id="273" r:id="rId12"/>
    <p:sldId id="274" r:id="rId13"/>
    <p:sldId id="279" r:id="rId14"/>
    <p:sldId id="277" r:id="rId15"/>
    <p:sldId id="275" r:id="rId16"/>
    <p:sldId id="270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4609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4260752" y="3971960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1754" y="3018586"/>
            <a:ext cx="1427814" cy="954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9486" y="202607"/>
            <a:ext cx="292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좀 더 정확한 그림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31990" y="2133277"/>
            <a:ext cx="8402707" cy="36195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99135" y="1668993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</a:t>
            </a:r>
            <a:r>
              <a:rPr lang="en-US" altLang="ko-KR" b="1"/>
              <a:t>- Frame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98791" y="6348771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물리페이지</a:t>
            </a:r>
            <a:r>
              <a:rPr lang="ko-KR" altLang="en-US" sz="1200" b="1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Q.3.1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0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Q.3) 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43874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9" y="615641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517452" y="433597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90297"/>
              </p:ext>
            </p:extLst>
          </p:nvPr>
        </p:nvGraphicFramePr>
        <p:xfrm>
          <a:off x="1966686" y="852710"/>
          <a:ext cx="2039258" cy="347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49951" y="1026277"/>
            <a:ext cx="71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2721704" y="1240532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17343"/>
              </p:ext>
            </p:extLst>
          </p:nvPr>
        </p:nvGraphicFramePr>
        <p:xfrm>
          <a:off x="3772453" y="2308200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86933"/>
              </p:ext>
            </p:extLst>
          </p:nvPr>
        </p:nvGraphicFramePr>
        <p:xfrm>
          <a:off x="6096000" y="852710"/>
          <a:ext cx="2039258" cy="347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6946447" y="1243160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852710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852710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1211947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stCxn id="30" idx="2"/>
            <a:endCxn id="16" idx="1"/>
          </p:cNvCxnSpPr>
          <p:nvPr/>
        </p:nvCxnSpPr>
        <p:spPr>
          <a:xfrm rot="16200000" flipH="1">
            <a:off x="2168431" y="1504278"/>
            <a:ext cx="1908464" cy="129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852710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84954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31" idx="2"/>
          </p:cNvCxnSpPr>
          <p:nvPr/>
        </p:nvCxnSpPr>
        <p:spPr>
          <a:xfrm flipV="1">
            <a:off x="5649687" y="1196670"/>
            <a:ext cx="951595" cy="191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50BD8D-54DD-EC4B-58FA-A3B5994B5850}"/>
              </a:ext>
            </a:extLst>
          </p:cNvPr>
          <p:cNvCxnSpPr/>
          <p:nvPr/>
        </p:nvCxnSpPr>
        <p:spPr>
          <a:xfrm>
            <a:off x="8135258" y="1023107"/>
            <a:ext cx="142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97972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147458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3176</Words>
  <Application>Microsoft Office PowerPoint</Application>
  <PresentationFormat>와이드스크린</PresentationFormat>
  <Paragraphs>505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youngeun lee</cp:lastModifiedBy>
  <cp:revision>457</cp:revision>
  <dcterms:created xsi:type="dcterms:W3CDTF">2024-08-23T16:05:45Z</dcterms:created>
  <dcterms:modified xsi:type="dcterms:W3CDTF">2024-09-18T02:24:17Z</dcterms:modified>
</cp:coreProperties>
</file>