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65" r:id="rId3"/>
    <p:sldId id="267" r:id="rId4"/>
    <p:sldId id="281" r:id="rId5"/>
    <p:sldId id="268" r:id="rId6"/>
    <p:sldId id="271" r:id="rId7"/>
    <p:sldId id="272" r:id="rId8"/>
    <p:sldId id="276" r:id="rId9"/>
    <p:sldId id="280" r:id="rId10"/>
    <p:sldId id="278" r:id="rId11"/>
    <p:sldId id="273" r:id="rId12"/>
    <p:sldId id="274" r:id="rId13"/>
    <p:sldId id="279" r:id="rId14"/>
    <p:sldId id="277" r:id="rId15"/>
    <p:sldId id="275" r:id="rId16"/>
    <p:sldId id="270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4609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4260752" y="3971960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1754" y="3018586"/>
            <a:ext cx="1427814" cy="954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9486" y="202607"/>
            <a:ext cx="292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좀 더 정확한 그림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31990" y="2133277"/>
            <a:ext cx="8402707" cy="36195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99135" y="1668993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</a:t>
            </a:r>
            <a:r>
              <a:rPr lang="en-US" altLang="ko-KR" b="1"/>
              <a:t>- Frame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98791" y="6348771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물리페이지</a:t>
            </a:r>
            <a:r>
              <a:rPr lang="ko-KR" altLang="en-US" sz="1200" b="1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Q.3.1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0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Q.3) 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20509</TotalTime>
  <Words>3143</Words>
  <Application>Microsoft Office PowerPoint</Application>
  <PresentationFormat>와이드스크린</PresentationFormat>
  <Paragraphs>525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484</cp:revision>
  <dcterms:created xsi:type="dcterms:W3CDTF">2024-08-23T16:05:45Z</dcterms:created>
  <dcterms:modified xsi:type="dcterms:W3CDTF">2024-09-18T17:03:47Z</dcterms:modified>
</cp:coreProperties>
</file>