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5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7B15-0BD2-14B9-7E0D-21411460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510A22-5EA0-3FC5-23B5-EE9B86E2E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40C5E-9389-D61D-0A4B-D76F1C59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63091-5E44-E80C-D471-9EB5B39E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50361-2FE3-FCDD-321A-F6CAAC82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76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6B081-40F0-F4F0-F346-5A027EE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351B0-D898-16FD-A455-64B4C74B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B039B-2FED-B54C-ABBE-3ADED3B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52271-A05E-705E-2E04-F07DB9A5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8704B-8615-4175-A772-50A1D12D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8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8045FC-CD2E-4A4D-3FAB-FD4233C4B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2E3FA-52BD-65A6-358B-3BB897F0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40CDA-0D47-BE66-005F-3A19976A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CE951-C6B0-EA8A-5B9B-BCC0C78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E394-3C58-C738-ECFD-66B38ECA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7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77086-8A81-AF45-3C1B-4B3D1F70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2D3BD-8FC8-EDFE-21F0-F4078153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AF46A-2B9E-3056-A981-19FBC395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355F2-9A13-B311-5742-AB035883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A323A-3CA8-1068-BD08-720F50D5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0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7EDA6-D7C9-DB6B-08BA-1ADDDE99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D5867-C611-6488-5897-DC770EE5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46C31-7472-7545-79A9-0C0BB2B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D3DAB-F009-16C7-477D-A59FE6DC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FDB86-81AE-5A51-C9FB-92C9AD8E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0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7B135-DBBE-0BC6-694A-21BE544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C25E9-5847-3242-CA83-B9BB8C455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EFAC4-CE26-04E1-8934-64DC31B58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A873A-54D9-3AF2-2124-20241A13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62916-23F4-49F4-21D8-14C67401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95936-0A8F-F5D4-79D2-E6785C3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470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FBD03-8F6A-8768-4DB4-99092DF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B8CCE-0914-A946-3168-BBF04CA8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79B4E-ED08-F43A-5037-B5AC6C33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877241-D15A-5F77-E3A3-027E426D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5D6D47-81D8-2CED-5046-C8006C0A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27F793-11CA-F498-6B1B-28093FF7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72B84D-9CCB-A997-875F-8BC6AF45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9B2BB1-A5CA-3BB7-5455-0A794580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4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CAE1B-0E2F-4F55-22DD-10F6398F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C3135B-36B9-9F6F-601E-6DC636CE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481568-A680-797C-06AF-C7D3394F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B2493-AECE-7072-8354-CC40795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51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9A66A-DF3F-B1CC-9CD0-17C5AAF6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E28D3-E16F-FC8E-3886-4D7CF7D9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71D18-DE6A-C3BF-3D8A-1AA8B2A1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27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55105-D9EC-8356-DEBB-EA42F394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C434F-44E6-8ED6-1297-DE3CF3A5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575E19-3CCA-2F7B-B4A3-389CF1BE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EC0F9-80D5-7E57-3D49-8F80650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EF8A0-320A-07CA-EBDE-CD1B8666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E1375-B848-19F2-C581-B398F29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86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2FA20-4603-B518-CE23-E4BBBC7A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FFCF2F-03B2-5BF3-0833-EEEA4F61D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BF8C4-3B3E-E6C3-1546-F385E2D0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E378B-DA0B-AE0B-137E-3B52A455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B7223-4A35-8B5C-C940-B298103D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9A91B-AB0C-B809-0D3B-4E6CE69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167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040FE1-DCEB-4F3C-3557-1C7CCBC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B0661-4683-BB09-B66E-5C0DE897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78AA2-2360-48CC-6B19-489E0D4F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DA1F-012E-F647-BE90-9DF5CCDD3465}" type="datetimeFigureOut">
              <a:rPr kumimoji="1" lang="ko-KR" altLang="en-US" smtClean="0"/>
              <a:t>2024-08-25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D3E3C-8417-5E55-CAB9-B547F7C47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60545-2BF7-AABF-09F4-24E6E05A1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24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179D5-BDDA-E632-6859-7630E3E7A414}"/>
              </a:ext>
            </a:extLst>
          </p:cNvPr>
          <p:cNvSpPr txBox="1"/>
          <p:nvPr/>
        </p:nvSpPr>
        <p:spPr>
          <a:xfrm>
            <a:off x="485422" y="108373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Q1) </a:t>
            </a:r>
            <a:r>
              <a:rPr kumimoji="1" lang="ko-KR" altLang="en-US" dirty="0"/>
              <a:t>글자의 입력</a:t>
            </a:r>
            <a:r>
              <a:rPr kumimoji="1" lang="en-US" altLang="ko-KR" dirty="0"/>
              <a:t>/</a:t>
            </a:r>
            <a:r>
              <a:rPr kumimoji="1" lang="ko-KR" altLang="en-US" dirty="0"/>
              <a:t>출력의 과정에 컴퓨터에서 어떤 메커니즘이 일어나는지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85422" y="219568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User Mode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Kernel Mode</a:t>
            </a:r>
            <a:r>
              <a:rPr kumimoji="1" lang="ko-KR" altLang="en-US" dirty="0"/>
              <a:t>에 대해서 설명해 </a:t>
            </a:r>
            <a:r>
              <a:rPr kumimoji="1" lang="ko-KR" altLang="en-US" dirty="0" err="1"/>
              <a:t>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485422" y="330444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9D4B-5268-C2B9-6003-6A001E9B31CA}"/>
              </a:ext>
            </a:extLst>
          </p:cNvPr>
          <p:cNvSpPr txBox="1"/>
          <p:nvPr/>
        </p:nvSpPr>
        <p:spPr>
          <a:xfrm>
            <a:off x="711202" y="4074645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0FC09-EB60-75A2-5C4D-A1A7CEE00D86}"/>
              </a:ext>
            </a:extLst>
          </p:cNvPr>
          <p:cNvSpPr txBox="1"/>
          <p:nvPr/>
        </p:nvSpPr>
        <p:spPr>
          <a:xfrm>
            <a:off x="711202" y="481406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 bound task vs I/O bound task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네트워크 </a:t>
            </a:r>
            <a:r>
              <a:rPr kumimoji="1" lang="en-US" altLang="ko-KR" dirty="0"/>
              <a:t>I/O, </a:t>
            </a:r>
            <a:r>
              <a:rPr kumimoji="1" lang="ko-KR" altLang="en-US" dirty="0"/>
              <a:t>입출력 </a:t>
            </a:r>
            <a:r>
              <a:rPr kumimoji="1" lang="en-US" altLang="ko-KR" dirty="0"/>
              <a:t>I/O)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9870D-FCFD-2368-939D-756524720F4A}"/>
              </a:ext>
            </a:extLst>
          </p:cNvPr>
          <p:cNvSpPr txBox="1"/>
          <p:nvPr/>
        </p:nvSpPr>
        <p:spPr>
          <a:xfrm>
            <a:off x="485421" y="5774267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61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C7BDD-78E3-0063-7B3B-84C3DE3DFFF8}"/>
              </a:ext>
            </a:extLst>
          </p:cNvPr>
          <p:cNvSpPr txBox="1"/>
          <p:nvPr/>
        </p:nvSpPr>
        <p:spPr>
          <a:xfrm>
            <a:off x="440265" y="152401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Device File (File)</a:t>
            </a:r>
            <a:r>
              <a:rPr kumimoji="1" lang="ko-KR" altLang="en-US" dirty="0"/>
              <a:t>에 대해서 간략히 무엇인지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6761A-CFC6-3B25-FE66-5C99399F93CB}"/>
              </a:ext>
            </a:extLst>
          </p:cNvPr>
          <p:cNvSpPr txBox="1"/>
          <p:nvPr/>
        </p:nvSpPr>
        <p:spPr>
          <a:xfrm>
            <a:off x="440265" y="164817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Key Board</a:t>
            </a:r>
            <a:r>
              <a:rPr kumimoji="1" lang="ko-KR" altLang="en-US" dirty="0"/>
              <a:t>로 글자를 </a:t>
            </a:r>
            <a:r>
              <a:rPr kumimoji="1" lang="ko-KR" altLang="en-US" dirty="0" err="1"/>
              <a:t>쳤을때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Buffered I/O / Non-Buffered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29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16532" y="658594"/>
            <a:ext cx="492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/>
              <a:t>Q1) </a:t>
            </a:r>
            <a:r>
              <a:rPr kumimoji="1" lang="en-US" altLang="ko-KR" sz="1400" b="1" dirty="0">
                <a:solidFill>
                  <a:srgbClr val="C00000"/>
                </a:solidFill>
              </a:rPr>
              <a:t>User Mode</a:t>
            </a:r>
            <a:r>
              <a:rPr kumimoji="1" lang="ko-KR" altLang="en-US" sz="1400" b="1" dirty="0"/>
              <a:t>와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Kernel Mode</a:t>
            </a:r>
            <a:r>
              <a:rPr kumimoji="1" lang="ko-KR" altLang="en-US" sz="1400" b="1" dirty="0"/>
              <a:t>에 대해서 설명해 </a:t>
            </a:r>
            <a:r>
              <a:rPr kumimoji="1" lang="ko-KR" altLang="en-US" sz="1400" b="1" dirty="0" err="1"/>
              <a:t>보시오</a:t>
            </a:r>
            <a:r>
              <a:rPr kumimoji="1" lang="en-US" altLang="ko-KR" sz="1400" b="1" dirty="0"/>
              <a:t>.</a:t>
            </a:r>
            <a:endParaRPr kumimoji="1"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주제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CPU bound task vs I/O bound task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(</a:t>
            </a:r>
            <a:r>
              <a:rPr kumimoji="1" lang="ko-KR" altLang="en-US" sz="1600" b="1" dirty="0"/>
              <a:t>네트워크 </a:t>
            </a:r>
            <a:r>
              <a:rPr kumimoji="1" lang="en-US" altLang="ko-KR" sz="1600" b="1" dirty="0"/>
              <a:t>I/O, </a:t>
            </a:r>
            <a:r>
              <a:rPr kumimoji="1" lang="ko-KR" altLang="en-US" sz="1600" b="1" dirty="0"/>
              <a:t>입출력 </a:t>
            </a:r>
            <a:r>
              <a:rPr kumimoji="1" lang="en-US" altLang="ko-KR" sz="1600" b="1" dirty="0"/>
              <a:t>I/O)</a:t>
            </a:r>
            <a:endParaRPr kumimoji="1"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39974" y="1150944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Hard Ware </a:t>
            </a:r>
            <a:r>
              <a:rPr lang="ko-KR" altLang="en-US" sz="1400" b="1" dirty="0" smtClean="0"/>
              <a:t>관점</a:t>
            </a:r>
            <a:endParaRPr lang="ko-KR" altLang="en-US" sz="1400" b="1" dirty="0"/>
          </a:p>
        </p:txBody>
      </p:sp>
      <p:grpSp>
        <p:nvGrpSpPr>
          <p:cNvPr id="32" name="그룹 31"/>
          <p:cNvGrpSpPr/>
          <p:nvPr/>
        </p:nvGrpSpPr>
        <p:grpSpPr>
          <a:xfrm>
            <a:off x="260076" y="1150944"/>
            <a:ext cx="6282120" cy="5299307"/>
            <a:chOff x="233697" y="1311894"/>
            <a:chExt cx="6282120" cy="5299307"/>
          </a:xfrm>
        </p:grpSpPr>
        <p:grpSp>
          <p:nvGrpSpPr>
            <p:cNvPr id="30" name="그룹 29"/>
            <p:cNvGrpSpPr/>
            <p:nvPr/>
          </p:nvGrpSpPr>
          <p:grpSpPr>
            <a:xfrm>
              <a:off x="316734" y="1311894"/>
              <a:ext cx="5470023" cy="4389779"/>
              <a:chOff x="316734" y="1311894"/>
              <a:chExt cx="5470023" cy="4389779"/>
            </a:xfrm>
          </p:grpSpPr>
          <p:cxnSp>
            <p:nvCxnSpPr>
              <p:cNvPr id="11" name="직선 연결선 10"/>
              <p:cNvCxnSpPr/>
              <p:nvPr/>
            </p:nvCxnSpPr>
            <p:spPr>
              <a:xfrm flipV="1">
                <a:off x="1588433" y="3217986"/>
                <a:ext cx="4176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962757" y="4706816"/>
                <a:ext cx="48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2347278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  <a:b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012226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155" y="3261978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59155" y="1902761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6734" y="506883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6734" y="316814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왼쪽 중괄호 20"/>
              <p:cNvSpPr/>
              <p:nvPr/>
            </p:nvSpPr>
            <p:spPr>
              <a:xfrm>
                <a:off x="1020010" y="2053028"/>
                <a:ext cx="249666" cy="2571683"/>
              </a:xfrm>
              <a:prstGeom prst="leftBrace">
                <a:avLst>
                  <a:gd name="adj1" fmla="val 251325"/>
                  <a:gd name="adj2" fmla="val 5000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064434" y="4903600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359833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655232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주변기기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703727" y="2949843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368675" y="2953195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6162" y="1311894"/>
                <a:ext cx="12136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/>
                  <a:t>Layer</a:t>
                </a:r>
                <a:r>
                  <a:rPr lang="ko-KR" altLang="en-US" sz="1400" b="1" dirty="0" smtClean="0"/>
                  <a:t> 관점</a:t>
                </a:r>
                <a:endParaRPr lang="ko-KR" altLang="en-US" sz="1400" b="1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024398" y="4452259"/>
                <a:ext cx="3666436" cy="2579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 Driver</a:t>
                </a:r>
                <a:endParaRPr lang="ko-KR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208721" y="3217986"/>
                <a:ext cx="3243505" cy="984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Logic </a:t>
                </a:r>
              </a:p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(Including System Call)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33697" y="5872537"/>
              <a:ext cx="62821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smtClean="0"/>
                <a:t> CPU</a:t>
              </a:r>
              <a:r>
                <a:rPr lang="ko-KR" altLang="en-US" sz="1400" b="1" dirty="0" smtClean="0"/>
                <a:t>가 </a:t>
              </a:r>
              <a:r>
                <a:rPr lang="en-US" altLang="ko-KR" sz="1400" b="1" dirty="0" smtClean="0"/>
                <a:t>kernel Logic</a:t>
              </a:r>
              <a:r>
                <a:rPr lang="ko-KR" altLang="en-US" sz="1400" b="1" dirty="0" smtClean="0"/>
                <a:t>을 수행하고 있으면 </a:t>
              </a:r>
              <a:r>
                <a:rPr lang="en-US" altLang="ko-KR" sz="1400" b="1" dirty="0" smtClean="0">
                  <a:solidFill>
                    <a:srgbClr val="C00000"/>
                  </a:solidFill>
                </a:rPr>
                <a:t>kernel mode</a:t>
              </a:r>
              <a:r>
                <a:rPr lang="en-US" altLang="ko-KR" sz="1400" b="1" dirty="0" smtClean="0"/>
                <a:t>, User Process Logic</a:t>
              </a:r>
              <a:r>
                <a:rPr lang="ko-KR" altLang="en-US" sz="1400" b="1" dirty="0" smtClean="0"/>
                <a:t>을 수행하고 있으면 </a:t>
              </a:r>
              <a:r>
                <a:rPr lang="en-US" altLang="ko-KR" sz="1400" b="1" dirty="0" smtClean="0">
                  <a:solidFill>
                    <a:schemeClr val="accent1"/>
                  </a:solidFill>
                </a:rPr>
                <a:t>user mode</a:t>
              </a:r>
              <a:r>
                <a:rPr lang="ko-KR" altLang="en-US" sz="1400" b="1" dirty="0" smtClean="0"/>
                <a:t>이다</a:t>
              </a:r>
              <a:endParaRPr lang="ko-KR" altLang="en-US" sz="1400" b="1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91377" y="1771994"/>
            <a:ext cx="535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Layer</a:t>
            </a:r>
            <a:r>
              <a:rPr lang="ko-KR" altLang="en-US" sz="1200" dirty="0" smtClean="0"/>
              <a:t>관점에서 </a:t>
            </a:r>
            <a:r>
              <a:rPr lang="en-US" altLang="ko-KR" sz="1200" dirty="0" smtClean="0"/>
              <a:t>CPU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kernel</a:t>
            </a:r>
            <a:r>
              <a:rPr lang="ko-KR" altLang="en-US" sz="1200" dirty="0" smtClean="0"/>
              <a:t>을 뚫고 </a:t>
            </a:r>
            <a:r>
              <a:rPr lang="en-US" altLang="ko-KR" sz="1200" dirty="0" smtClean="0"/>
              <a:t>user</a:t>
            </a:r>
            <a:r>
              <a:rPr lang="ko-KR" altLang="en-US" sz="1200" dirty="0" smtClean="0"/>
              <a:t>를 읽어야 할 것 같은 느낌이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심지어 </a:t>
            </a:r>
            <a:r>
              <a:rPr lang="en-US" altLang="ko-KR" sz="1200" dirty="0" smtClean="0"/>
              <a:t>OS</a:t>
            </a:r>
            <a:r>
              <a:rPr lang="ko-KR" altLang="en-US" sz="1200" dirty="0" smtClean="0"/>
              <a:t>에서 </a:t>
            </a:r>
            <a:r>
              <a:rPr lang="ko-KR" altLang="en-US" sz="1200" dirty="0" err="1" smtClean="0"/>
              <a:t>설명할때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user mode thread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kernel mode thread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n:m </a:t>
            </a:r>
            <a:r>
              <a:rPr lang="ko-KR" altLang="en-US" sz="1200" dirty="0" smtClean="0"/>
              <a:t>관계를 설명함으로써 </a:t>
            </a:r>
            <a:r>
              <a:rPr lang="en-US" altLang="ko-KR" sz="1200" dirty="0" smtClean="0"/>
              <a:t>user mode thread</a:t>
            </a:r>
            <a:r>
              <a:rPr lang="ko-KR" altLang="en-US" sz="1200" dirty="0" smtClean="0"/>
              <a:t>를 수행하기 위해서는 무조건 </a:t>
            </a:r>
            <a:r>
              <a:rPr lang="en-US" altLang="ko-KR" sz="1200" dirty="0" smtClean="0"/>
              <a:t>kernel mode thread</a:t>
            </a:r>
            <a:r>
              <a:rPr lang="ko-KR" altLang="en-US" sz="1200" dirty="0" smtClean="0"/>
              <a:t>에 </a:t>
            </a:r>
            <a:r>
              <a:rPr lang="ko-KR" altLang="en-US" sz="1200" dirty="0" err="1" smtClean="0"/>
              <a:t>넘겨줘야할</a:t>
            </a:r>
            <a:r>
              <a:rPr lang="ko-KR" altLang="en-US" sz="1200" dirty="0" smtClean="0"/>
              <a:t> 것 같은 느낌을 풍긴다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409594" y="1458721"/>
            <a:ext cx="1617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</a:rPr>
              <a:t>한때 헷갈렸던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Point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508631" y="4597131"/>
            <a:ext cx="3965332" cy="1544656"/>
            <a:chOff x="7007469" y="4458631"/>
            <a:chExt cx="3965332" cy="1544656"/>
          </a:xfrm>
        </p:grpSpPr>
        <p:sp>
          <p:nvSpPr>
            <p:cNvPr id="39" name="TextBox 38"/>
            <p:cNvSpPr txBox="1"/>
            <p:nvPr/>
          </p:nvSpPr>
          <p:spPr>
            <a:xfrm>
              <a:off x="10423179" y="4458631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RAM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07469" y="4742648"/>
              <a:ext cx="3569677" cy="7980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979017" y="4983177"/>
              <a:ext cx="446063" cy="3264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9794114" y="4974382"/>
              <a:ext cx="446063" cy="3264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445960" y="4825844"/>
              <a:ext cx="879230" cy="5374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455759" y="5603070"/>
              <a:ext cx="923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 Process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909368" y="5541622"/>
              <a:ext cx="683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App1 </a:t>
              </a:r>
            </a:p>
            <a:p>
              <a:pPr algn="ctr"/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699362" y="5541622"/>
              <a:ext cx="6838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App2 </a:t>
              </a:r>
            </a:p>
            <a:p>
              <a:pPr algn="ctr"/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9516795" y="3492607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309" y="3576970"/>
            <a:ext cx="912901" cy="929605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51" name="TextBox 50"/>
          <p:cNvSpPr txBox="1"/>
          <p:nvPr/>
        </p:nvSpPr>
        <p:spPr>
          <a:xfrm>
            <a:off x="6655777" y="2690446"/>
            <a:ext cx="529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Layer</a:t>
            </a:r>
            <a:r>
              <a:rPr lang="ko-KR" altLang="en-US" sz="1200" dirty="0" smtClean="0"/>
              <a:t>는 논리적인 </a:t>
            </a:r>
            <a:r>
              <a:rPr lang="ko-KR" altLang="en-US" sz="1200" dirty="0" err="1" smtClean="0"/>
              <a:t>개념일뿐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하드웨어 입장에서는 </a:t>
            </a:r>
            <a:r>
              <a:rPr lang="en-US" altLang="ko-KR" sz="1200" dirty="0" smtClean="0"/>
              <a:t>kernel</a:t>
            </a:r>
            <a:r>
              <a:rPr lang="ko-KR" altLang="en-US" sz="1200" dirty="0" smtClean="0"/>
              <a:t>영역이나 </a:t>
            </a:r>
            <a:r>
              <a:rPr lang="en-US" altLang="ko-KR" sz="1200" dirty="0" smtClean="0"/>
              <a:t>User</a:t>
            </a:r>
            <a:r>
              <a:rPr lang="ko-KR" altLang="en-US" sz="1200" dirty="0" smtClean="0"/>
              <a:t>영역이나 평등하다</a:t>
            </a:r>
            <a:r>
              <a:rPr lang="en-US" altLang="ko-KR" sz="1200" dirty="0" smtClean="0"/>
              <a:t>. CPU</a:t>
            </a:r>
            <a:r>
              <a:rPr lang="ko-KR" altLang="en-US" sz="1200" dirty="0" smtClean="0"/>
              <a:t>가 읽어서 수행해야하는 </a:t>
            </a:r>
            <a:r>
              <a:rPr lang="en-US" altLang="ko-KR" sz="1200" dirty="0" smtClean="0"/>
              <a:t>Process</a:t>
            </a:r>
            <a:r>
              <a:rPr lang="ko-KR" altLang="en-US" sz="1200" dirty="0" smtClean="0"/>
              <a:t>일뿐이다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53" name="꺾인 연결선 52"/>
          <p:cNvCxnSpPr>
            <a:endCxn id="37" idx="0"/>
          </p:cNvCxnSpPr>
          <p:nvPr/>
        </p:nvCxnSpPr>
        <p:spPr>
          <a:xfrm rot="16200000" flipH="1">
            <a:off x="9034467" y="4452933"/>
            <a:ext cx="971708" cy="365780"/>
          </a:xfrm>
          <a:prstGeom prst="bentConnector3">
            <a:avLst>
              <a:gd name="adj1" fmla="val 273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844194" y="4524825"/>
            <a:ext cx="154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수행 </a:t>
            </a:r>
            <a:r>
              <a:rPr lang="en-US" altLang="ko-KR" sz="1050" b="1" dirty="0" smtClean="0"/>
              <a:t>(User Mode)</a:t>
            </a:r>
            <a:endParaRPr lang="ko-KR" altLang="en-US" sz="1050" b="1" dirty="0"/>
          </a:p>
        </p:txBody>
      </p:sp>
      <p:cxnSp>
        <p:nvCxnSpPr>
          <p:cNvPr id="56" name="꺾인 연결선 55"/>
          <p:cNvCxnSpPr>
            <a:stCxn id="49" idx="1"/>
            <a:endCxn id="36" idx="0"/>
          </p:cNvCxnSpPr>
          <p:nvPr/>
        </p:nvCxnSpPr>
        <p:spPr>
          <a:xfrm rot="10800000" flipV="1">
            <a:off x="8386737" y="4041772"/>
            <a:ext cx="403572" cy="9225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612876" y="4305513"/>
            <a:ext cx="154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b="1" dirty="0" smtClean="0"/>
              <a:t>수행 </a:t>
            </a:r>
            <a:r>
              <a:rPr lang="en-US" altLang="ko-KR" sz="1050" b="1" dirty="0" smtClean="0"/>
              <a:t>(Kernel Mode)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85881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57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485421" y="262305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Q2) </a:t>
            </a:r>
            <a:r>
              <a:rPr kumimoji="1" lang="en-US" altLang="ko-KR" dirty="0"/>
              <a:t>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09D4B-5268-C2B9-6003-6A001E9B31CA}"/>
              </a:ext>
            </a:extLst>
          </p:cNvPr>
          <p:cNvSpPr txBox="1"/>
          <p:nvPr/>
        </p:nvSpPr>
        <p:spPr>
          <a:xfrm>
            <a:off x="711201" y="1032506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Q2.1</a:t>
            </a:r>
            <a:r>
              <a:rPr kumimoji="1" lang="en-US" altLang="ko-KR" sz="1600" dirty="0"/>
              <a:t>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0FC09-EB60-75A2-5C4D-A1A7CEE00D86}"/>
              </a:ext>
            </a:extLst>
          </p:cNvPr>
          <p:cNvSpPr txBox="1"/>
          <p:nvPr/>
        </p:nvSpPr>
        <p:spPr>
          <a:xfrm>
            <a:off x="711201" y="1771929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Q2.2</a:t>
            </a:r>
            <a:r>
              <a:rPr kumimoji="1" lang="en-US" altLang="ko-KR" sz="1600" dirty="0"/>
              <a:t>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9870D-FCFD-2368-939D-756524720F4A}"/>
              </a:ext>
            </a:extLst>
          </p:cNvPr>
          <p:cNvSpPr txBox="1"/>
          <p:nvPr/>
        </p:nvSpPr>
        <p:spPr>
          <a:xfrm>
            <a:off x="485421" y="3461890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Q3) </a:t>
            </a:r>
            <a:r>
              <a:rPr kumimoji="1" lang="en-US" altLang="ko-KR" dirty="0"/>
              <a:t>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1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312</Words>
  <Application>Microsoft Office PowerPoint</Application>
  <PresentationFormat>와이드스크린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Taehyuk</dc:creator>
  <cp:lastModifiedBy>user</cp:lastModifiedBy>
  <cp:revision>63</cp:revision>
  <dcterms:created xsi:type="dcterms:W3CDTF">2024-08-23T16:05:45Z</dcterms:created>
  <dcterms:modified xsi:type="dcterms:W3CDTF">2024-08-25T14:25:54Z</dcterms:modified>
</cp:coreProperties>
</file>