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65" r:id="rId3"/>
    <p:sldId id="267" r:id="rId4"/>
    <p:sldId id="268" r:id="rId5"/>
    <p:sldId id="270" r:id="rId6"/>
    <p:sldId id="269" r:id="rId7"/>
    <p:sldId id="256" r:id="rId8"/>
    <p:sldId id="257" r:id="rId9"/>
    <p:sldId id="258" r:id="rId10"/>
    <p:sldId id="260" r:id="rId11"/>
    <p:sldId id="259" r:id="rId12"/>
    <p:sldId id="262" r:id="rId13"/>
    <p:sldId id="261" r:id="rId14"/>
    <p:sldId id="263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83502" autoAdjust="0"/>
  </p:normalViewPr>
  <p:slideViewPr>
    <p:cSldViewPr snapToGrid="0">
      <p:cViewPr varScale="1">
        <p:scale>
          <a:sx n="99" d="100"/>
          <a:sy n="99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2024. 9. 4.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2024. 9. 4.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lab.org/breadboard_touchsenso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3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4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663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32bit </a:t>
            </a:r>
            <a:r>
              <a:rPr kumimoji="1" lang="ko-KR" altLang="en-US" dirty="0"/>
              <a:t>체계 메모리 </a:t>
            </a:r>
            <a:r>
              <a:rPr kumimoji="1" lang="en-US" altLang="ko-KR" dirty="0"/>
              <a:t>/ 64bit </a:t>
            </a:r>
            <a:r>
              <a:rPr kumimoji="1" lang="ko-KR" altLang="en-US" dirty="0"/>
              <a:t>체계 메모리란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550573" y="1048434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시스템에서 </a:t>
            </a:r>
            <a:r>
              <a:rPr lang="en" altLang="ko-KR" dirty="0"/>
              <a:t>CPU</a:t>
            </a:r>
            <a:r>
              <a:rPr lang="ko-KR" altLang="en-US" dirty="0"/>
              <a:t>와 운영체제가 </a:t>
            </a:r>
            <a:r>
              <a:rPr lang="en-US" altLang="ko-KR" dirty="0"/>
              <a:t>32</a:t>
            </a:r>
            <a:r>
              <a:rPr lang="ko-KR" altLang="en-US" dirty="0"/>
              <a:t>비트의 데이터 단위로 메모리를 처리하고 접근하는 방식을 말합니다</a:t>
            </a:r>
            <a:r>
              <a:rPr lang="en-US" altLang="ko-KR" dirty="0"/>
              <a:t>. </a:t>
            </a:r>
            <a:r>
              <a:rPr lang="ko-KR" altLang="en-US" dirty="0"/>
              <a:t>여기서</a:t>
            </a:r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68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7282</TotalTime>
  <Words>1326</Words>
  <Application>Microsoft Macintosh PowerPoint</Application>
  <PresentationFormat>와이드스크린</PresentationFormat>
  <Paragraphs>203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Lee Taehyuk</cp:lastModifiedBy>
  <cp:revision>253</cp:revision>
  <dcterms:created xsi:type="dcterms:W3CDTF">2024-08-23T16:05:45Z</dcterms:created>
  <dcterms:modified xsi:type="dcterms:W3CDTF">2024-09-06T14:20:56Z</dcterms:modified>
</cp:coreProperties>
</file>