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60" r:id="rId6"/>
    <p:sldId id="259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3502" autoAdjust="0"/>
  </p:normalViewPr>
  <p:slideViewPr>
    <p:cSldViewPr snapToGrid="0">
      <p:cViewPr varScale="1">
        <p:scale>
          <a:sx n="99" d="100"/>
          <a:sy n="99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2024. 8. 30.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개론에 대해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915</Words>
  <Application>Microsoft Macintosh PowerPoint</Application>
  <PresentationFormat>와이드스크린</PresentationFormat>
  <Paragraphs>135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Lee Taehyuk</cp:lastModifiedBy>
  <cp:revision>154</cp:revision>
  <dcterms:created xsi:type="dcterms:W3CDTF">2024-08-23T16:05:45Z</dcterms:created>
  <dcterms:modified xsi:type="dcterms:W3CDTF">2024-09-01T01:09:36Z</dcterms:modified>
</cp:coreProperties>
</file>