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3502" autoAdjust="0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819</Words>
  <Application>Microsoft Macintosh PowerPoint</Application>
  <PresentationFormat>와이드스크린</PresentationFormat>
  <Paragraphs>118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148</cp:revision>
  <dcterms:created xsi:type="dcterms:W3CDTF">2024-08-23T16:05:45Z</dcterms:created>
  <dcterms:modified xsi:type="dcterms:W3CDTF">2024-08-26T14:36:41Z</dcterms:modified>
</cp:coreProperties>
</file>